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3"/>
  </p:notesMasterIdLst>
  <p:sldIdLst>
    <p:sldId id="256" r:id="rId5"/>
    <p:sldId id="352" r:id="rId6"/>
    <p:sldId id="695" r:id="rId7"/>
    <p:sldId id="694" r:id="rId8"/>
    <p:sldId id="700" r:id="rId9"/>
    <p:sldId id="698" r:id="rId10"/>
    <p:sldId id="699" r:id="rId11"/>
    <p:sldId id="343" r:id="rId12"/>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1pPr>
    <a:lvl2pPr marL="0" marR="0" indent="2286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2pPr>
    <a:lvl3pPr marL="0" marR="0" indent="4572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3pPr>
    <a:lvl4pPr marL="0" marR="0" indent="6858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4pPr>
    <a:lvl5pPr marL="0" marR="0" indent="9144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5pPr>
    <a:lvl6pPr marL="0" marR="0" indent="11430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6pPr>
    <a:lvl7pPr marL="0" marR="0" indent="13716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7pPr>
    <a:lvl8pPr marL="0" marR="0" indent="16002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8pPr>
    <a:lvl9pPr marL="0" marR="0" indent="18288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E76D64"/>
    <a:srgbClr val="55BBB3"/>
    <a:srgbClr val="D71B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ヒラギノ角ゴ ProN W6"/>
          <a:ea typeface="ヒラギノ角ゴ ProN W6"/>
          <a:cs typeface="ヒラギノ角ゴ ProN W6"/>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ヒラギノ角ゴ ProN W6"/>
          <a:ea typeface="ヒラギノ角ゴ ProN W6"/>
          <a:cs typeface="ヒラギノ角ゴ ProN W6"/>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Ref idx="minor">
          <a:srgbClr val="000000"/>
        </a:fontRef>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ヒラギノ角ゴ ProN W6"/>
          <a:ea typeface="ヒラギノ角ゴ ProN W6"/>
          <a:cs typeface="ヒラギノ角ゴ ProN W6"/>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ヒラギノ角ゴ ProN W6"/>
          <a:ea typeface="ヒラギノ角ゴ ProN W6"/>
          <a:cs typeface="ヒラギノ角ゴ ProN W6"/>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ヒラギノ角ゴ ProN W6"/>
          <a:ea typeface="ヒラギノ角ゴ ProN W6"/>
          <a:cs typeface="ヒラギノ角ゴ ProN W6"/>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ヒラギノ角ゴ ProN W6"/>
          <a:ea typeface="ヒラギノ角ゴ ProN W6"/>
          <a:cs typeface="ヒラギノ角ゴ ProN W6"/>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ヒラギノ角ゴ ProN W6"/>
          <a:ea typeface="ヒラギノ角ゴ ProN W6"/>
          <a:cs typeface="ヒラギノ角ゴ ProN W6"/>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ヒラギノ角ゴ ProN W6"/>
          <a:ea typeface="ヒラギノ角ゴ ProN W6"/>
          <a:cs typeface="ヒラギノ角ゴ ProN W6"/>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ヒラギノ角ゴ ProN W6"/>
          <a:ea typeface="ヒラギノ角ゴ ProN W6"/>
          <a:cs typeface="ヒラギノ角ゴ ProN W6"/>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ヒラギノ角ゴ ProN W6"/>
          <a:ea typeface="ヒラギノ角ゴ ProN W6"/>
          <a:cs typeface="ヒラギノ角ゴ ProN W6"/>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ヒラギノ角ゴ ProN W6"/>
          <a:ea typeface="ヒラギノ角ゴ ProN W6"/>
          <a:cs typeface="ヒラギノ角ゴ ProN W6"/>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53"/>
    <p:restoredTop sz="94660"/>
  </p:normalViewPr>
  <p:slideViewPr>
    <p:cSldViewPr snapToGrid="0" snapToObjects="1">
      <p:cViewPr varScale="1">
        <p:scale>
          <a:sx n="55" d="100"/>
          <a:sy n="55" d="100"/>
        </p:scale>
        <p:origin x="138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6" name="Shape 136"/>
          <p:cNvSpPr>
            <a:spLocks noGrp="1" noRot="1" noChangeAspect="1"/>
          </p:cNvSpPr>
          <p:nvPr>
            <p:ph type="sldImg"/>
          </p:nvPr>
        </p:nvSpPr>
        <p:spPr>
          <a:xfrm>
            <a:off x="1143000" y="685800"/>
            <a:ext cx="4572000" cy="3429000"/>
          </a:xfrm>
          <a:prstGeom prst="rect">
            <a:avLst/>
          </a:prstGeom>
        </p:spPr>
        <p:txBody>
          <a:bodyPr/>
          <a:lstStyle/>
          <a:p>
            <a:endParaRPr/>
          </a:p>
        </p:txBody>
      </p:sp>
      <p:sp>
        <p:nvSpPr>
          <p:cNvPr id="137" name="Shape 13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ヒラギノ角ゴ ProN W3"/>
      </a:defRPr>
    </a:lvl1pPr>
    <a:lvl2pPr indent="228600" defTabSz="457200" latinLnBrk="0">
      <a:lnSpc>
        <a:spcPct val="117999"/>
      </a:lnSpc>
      <a:defRPr sz="2200">
        <a:latin typeface="+mn-lt"/>
        <a:ea typeface="+mn-ea"/>
        <a:cs typeface="+mn-cs"/>
        <a:sym typeface="ヒラギノ角ゴ ProN W3"/>
      </a:defRPr>
    </a:lvl2pPr>
    <a:lvl3pPr indent="457200" defTabSz="457200" latinLnBrk="0">
      <a:lnSpc>
        <a:spcPct val="117999"/>
      </a:lnSpc>
      <a:defRPr sz="2200">
        <a:latin typeface="+mn-lt"/>
        <a:ea typeface="+mn-ea"/>
        <a:cs typeface="+mn-cs"/>
        <a:sym typeface="ヒラギノ角ゴ ProN W3"/>
      </a:defRPr>
    </a:lvl3pPr>
    <a:lvl4pPr indent="685800" defTabSz="457200" latinLnBrk="0">
      <a:lnSpc>
        <a:spcPct val="117999"/>
      </a:lnSpc>
      <a:defRPr sz="2200">
        <a:latin typeface="+mn-lt"/>
        <a:ea typeface="+mn-ea"/>
        <a:cs typeface="+mn-cs"/>
        <a:sym typeface="ヒラギノ角ゴ ProN W3"/>
      </a:defRPr>
    </a:lvl4pPr>
    <a:lvl5pPr indent="914400" defTabSz="457200" latinLnBrk="0">
      <a:lnSpc>
        <a:spcPct val="117999"/>
      </a:lnSpc>
      <a:defRPr sz="2200">
        <a:latin typeface="+mn-lt"/>
        <a:ea typeface="+mn-ea"/>
        <a:cs typeface="+mn-cs"/>
        <a:sym typeface="ヒラギノ角ゴ ProN W3"/>
      </a:defRPr>
    </a:lvl5pPr>
    <a:lvl6pPr indent="1143000" defTabSz="457200" latinLnBrk="0">
      <a:lnSpc>
        <a:spcPct val="117999"/>
      </a:lnSpc>
      <a:defRPr sz="2200">
        <a:latin typeface="+mn-lt"/>
        <a:ea typeface="+mn-ea"/>
        <a:cs typeface="+mn-cs"/>
        <a:sym typeface="ヒラギノ角ゴ ProN W3"/>
      </a:defRPr>
    </a:lvl6pPr>
    <a:lvl7pPr indent="1371600" defTabSz="457200" latinLnBrk="0">
      <a:lnSpc>
        <a:spcPct val="117999"/>
      </a:lnSpc>
      <a:defRPr sz="2200">
        <a:latin typeface="+mn-lt"/>
        <a:ea typeface="+mn-ea"/>
        <a:cs typeface="+mn-cs"/>
        <a:sym typeface="ヒラギノ角ゴ ProN W3"/>
      </a:defRPr>
    </a:lvl7pPr>
    <a:lvl8pPr indent="1600200" defTabSz="457200" latinLnBrk="0">
      <a:lnSpc>
        <a:spcPct val="117999"/>
      </a:lnSpc>
      <a:defRPr sz="2200">
        <a:latin typeface="+mn-lt"/>
        <a:ea typeface="+mn-ea"/>
        <a:cs typeface="+mn-cs"/>
        <a:sym typeface="ヒラギノ角ゴ ProN W3"/>
      </a:defRPr>
    </a:lvl8pPr>
    <a:lvl9pPr indent="1828800" defTabSz="457200" latinLnBrk="0">
      <a:lnSpc>
        <a:spcPct val="117999"/>
      </a:lnSpc>
      <a:defRPr sz="2200">
        <a:latin typeface="+mn-lt"/>
        <a:ea typeface="+mn-ea"/>
        <a:cs typeface="+mn-cs"/>
        <a:sym typeface="ヒラギノ角ゴ ProN W3"/>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5C349A-D363-A246-B47A-27A6E8AF919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sym typeface="ヒラギノ角ゴ ProN W6"/>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ヒラギノ角ゴ ProN W6"/>
            </a:endParaRPr>
          </a:p>
        </p:txBody>
      </p:sp>
    </p:spTree>
    <p:extLst>
      <p:ext uri="{BB962C8B-B14F-4D97-AF65-F5344CB8AC3E}">
        <p14:creationId xmlns:p14="http://schemas.microsoft.com/office/powerpoint/2010/main" val="634764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5C349A-D363-A246-B47A-27A6E8AF919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sym typeface="ヒラギノ角ゴ ProN W6"/>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ヒラギノ角ゴ ProN W6"/>
            </a:endParaRPr>
          </a:p>
        </p:txBody>
      </p:sp>
    </p:spTree>
    <p:extLst>
      <p:ext uri="{BB962C8B-B14F-4D97-AF65-F5344CB8AC3E}">
        <p14:creationId xmlns:p14="http://schemas.microsoft.com/office/powerpoint/2010/main" val="2268793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5C349A-D363-A246-B47A-27A6E8AF919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sym typeface="ヒラギノ角ゴ ProN W6"/>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ヒラギノ角ゴ ProN W6"/>
            </a:endParaRPr>
          </a:p>
        </p:txBody>
      </p:sp>
    </p:spTree>
    <p:extLst>
      <p:ext uri="{BB962C8B-B14F-4D97-AF65-F5344CB8AC3E}">
        <p14:creationId xmlns:p14="http://schemas.microsoft.com/office/powerpoint/2010/main" val="2695700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59992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タイトル&amp;サブタイトル">
    <p:spTree>
      <p:nvGrpSpPr>
        <p:cNvPr id="1" name=""/>
        <p:cNvGrpSpPr/>
        <p:nvPr/>
      </p:nvGrpSpPr>
      <p:grpSpPr>
        <a:xfrm>
          <a:off x="0" y="0"/>
          <a:ext cx="0" cy="0"/>
          <a:chOff x="0" y="0"/>
          <a:chExt cx="0" cy="0"/>
        </a:xfrm>
      </p:grpSpPr>
      <p:sp>
        <p:nvSpPr>
          <p:cNvPr id="11" name="タイトルテキスト"/>
          <p:cNvSpPr txBox="1">
            <a:spLocks noGrp="1"/>
          </p:cNvSpPr>
          <p:nvPr>
            <p:ph type="title"/>
          </p:nvPr>
        </p:nvSpPr>
        <p:spPr>
          <a:xfrm>
            <a:off x="1270000" y="1638300"/>
            <a:ext cx="10464800" cy="3302000"/>
          </a:xfrm>
          <a:prstGeom prst="rect">
            <a:avLst/>
          </a:prstGeom>
        </p:spPr>
        <p:txBody>
          <a:bodyPr anchor="b"/>
          <a:lstStyle/>
          <a:p>
            <a:r>
              <a:t>タイトルテキスト</a:t>
            </a:r>
          </a:p>
        </p:txBody>
      </p:sp>
      <p:sp>
        <p:nvSpPr>
          <p:cNvPr id="12" name="本文レベル1…"/>
          <p:cNvSpPr txBox="1">
            <a:spLocks noGrp="1"/>
          </p:cNvSpPr>
          <p:nvPr>
            <p:ph type="body" sz="quarter" idx="1"/>
          </p:nvPr>
        </p:nvSpPr>
        <p:spPr>
          <a:xfrm>
            <a:off x="1270000" y="50419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本文レベル1</a:t>
            </a:r>
          </a:p>
          <a:p>
            <a:pPr lvl="1"/>
            <a:r>
              <a:t>本文レベル2</a:t>
            </a:r>
          </a:p>
          <a:p>
            <a:pPr lvl="2"/>
            <a:r>
              <a:t>本文レベル3</a:t>
            </a:r>
          </a:p>
          <a:p>
            <a:pPr lvl="3"/>
            <a:r>
              <a:t>本文レベル4</a:t>
            </a:r>
          </a:p>
          <a:p>
            <a:pPr lvl="4"/>
            <a:r>
              <a:t>本文レベル5</a:t>
            </a:r>
          </a:p>
        </p:txBody>
      </p:sp>
      <p:sp>
        <p:nvSpPr>
          <p:cNvPr id="13" name="スライド番号"/>
          <p:cNvSpPr txBox="1">
            <a:spLocks noGrp="1"/>
          </p:cNvSpPr>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画像（3点）">
    <p:spTree>
      <p:nvGrpSpPr>
        <p:cNvPr id="1" name=""/>
        <p:cNvGrpSpPr/>
        <p:nvPr/>
      </p:nvGrpSpPr>
      <p:grpSpPr>
        <a:xfrm>
          <a:off x="0" y="0"/>
          <a:ext cx="0" cy="0"/>
          <a:chOff x="0" y="0"/>
          <a:chExt cx="0" cy="0"/>
        </a:xfrm>
      </p:grpSpPr>
      <p:sp>
        <p:nvSpPr>
          <p:cNvPr id="83" name="イメージ"/>
          <p:cNvSpPr>
            <a:spLocks noGrp="1"/>
          </p:cNvSpPr>
          <p:nvPr>
            <p:ph type="pic" sz="quarter" idx="13"/>
          </p:nvPr>
        </p:nvSpPr>
        <p:spPr>
          <a:xfrm>
            <a:off x="6718300" y="5092700"/>
            <a:ext cx="5334000" cy="3771900"/>
          </a:xfrm>
          <a:prstGeom prst="rect">
            <a:avLst/>
          </a:prstGeom>
        </p:spPr>
        <p:txBody>
          <a:bodyPr lIns="91439" tIns="45719" rIns="91439" bIns="45719" anchor="t">
            <a:noAutofit/>
          </a:bodyPr>
          <a:lstStyle/>
          <a:p>
            <a:endParaRPr/>
          </a:p>
        </p:txBody>
      </p:sp>
      <p:sp>
        <p:nvSpPr>
          <p:cNvPr id="84" name="イメージ"/>
          <p:cNvSpPr>
            <a:spLocks noGrp="1"/>
          </p:cNvSpPr>
          <p:nvPr>
            <p:ph type="pic" sz="quarter" idx="14"/>
          </p:nvPr>
        </p:nvSpPr>
        <p:spPr>
          <a:xfrm>
            <a:off x="6718300" y="889000"/>
            <a:ext cx="5334000" cy="3771900"/>
          </a:xfrm>
          <a:prstGeom prst="rect">
            <a:avLst/>
          </a:prstGeom>
        </p:spPr>
        <p:txBody>
          <a:bodyPr lIns="91439" tIns="45719" rIns="91439" bIns="45719" anchor="t">
            <a:noAutofit/>
          </a:bodyPr>
          <a:lstStyle/>
          <a:p>
            <a:endParaRPr/>
          </a:p>
        </p:txBody>
      </p:sp>
      <p:sp>
        <p:nvSpPr>
          <p:cNvPr id="85" name="イメージ"/>
          <p:cNvSpPr>
            <a:spLocks noGrp="1"/>
          </p:cNvSpPr>
          <p:nvPr>
            <p:ph type="pic" sz="half" idx="15"/>
          </p:nvPr>
        </p:nvSpPr>
        <p:spPr>
          <a:xfrm>
            <a:off x="952500" y="889000"/>
            <a:ext cx="5334000" cy="7975600"/>
          </a:xfrm>
          <a:prstGeom prst="rect">
            <a:avLst/>
          </a:prstGeom>
        </p:spPr>
        <p:txBody>
          <a:bodyPr lIns="91439" tIns="45719" rIns="91439" bIns="45719" anchor="t">
            <a:noAutofit/>
          </a:bodyPr>
          <a:lstStyle/>
          <a:p>
            <a:endParaRPr/>
          </a:p>
        </p:txBody>
      </p:sp>
      <p:sp>
        <p:nvSpPr>
          <p:cNvPr id="86"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引用">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457200"/>
          </a:xfrm>
          <a:prstGeom prst="rect">
            <a:avLst/>
          </a:prstGeom>
        </p:spPr>
        <p:txBody>
          <a:bodyPr anchor="t">
            <a:spAutoFit/>
          </a:bodyPr>
          <a:lstStyle>
            <a:lvl1pPr marL="0" indent="0" algn="ctr">
              <a:spcBef>
                <a:spcPts val="0"/>
              </a:spcBef>
              <a:buSzTx/>
              <a:buNone/>
              <a:defRPr sz="2400"/>
            </a:lvl1pPr>
          </a:lstStyle>
          <a:p>
            <a:r>
              <a:t>–Johnny Appleseed</a:t>
            </a:r>
          </a:p>
        </p:txBody>
      </p:sp>
      <p:sp>
        <p:nvSpPr>
          <p:cNvPr id="94" name="“ここに引用を入力してください。”"/>
          <p:cNvSpPr txBox="1">
            <a:spLocks noGrp="1"/>
          </p:cNvSpPr>
          <p:nvPr>
            <p:ph type="body" sz="quarter" idx="14"/>
          </p:nvPr>
        </p:nvSpPr>
        <p:spPr>
          <a:xfrm>
            <a:off x="1270000" y="4267200"/>
            <a:ext cx="10464800" cy="609600"/>
          </a:xfrm>
          <a:prstGeom prst="rect">
            <a:avLst/>
          </a:prstGeom>
        </p:spPr>
        <p:txBody>
          <a:bodyPr>
            <a:spAutoFit/>
          </a:bodyPr>
          <a:lstStyle>
            <a:lvl1pPr marL="0" indent="0" algn="ctr">
              <a:spcBef>
                <a:spcPts val="0"/>
              </a:spcBef>
              <a:buSzTx/>
              <a:buNone/>
              <a:defRPr sz="3400"/>
            </a:lvl1pPr>
          </a:lstStyle>
          <a:p>
            <a:r>
              <a:t>“ここに引用を入力してください。”</a:t>
            </a:r>
          </a:p>
        </p:txBody>
      </p:sp>
      <p:sp>
        <p:nvSpPr>
          <p:cNvPr id="95"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写真">
    <p:spTree>
      <p:nvGrpSpPr>
        <p:cNvPr id="1" name=""/>
        <p:cNvGrpSpPr/>
        <p:nvPr/>
      </p:nvGrpSpPr>
      <p:grpSpPr>
        <a:xfrm>
          <a:off x="0" y="0"/>
          <a:ext cx="0" cy="0"/>
          <a:chOff x="0" y="0"/>
          <a:chExt cx="0" cy="0"/>
        </a:xfrm>
      </p:grpSpPr>
      <p:sp>
        <p:nvSpPr>
          <p:cNvPr id="102" name="イメージ"/>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3"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空白">
    <p:spTree>
      <p:nvGrpSpPr>
        <p:cNvPr id="1" name=""/>
        <p:cNvGrpSpPr/>
        <p:nvPr/>
      </p:nvGrpSpPr>
      <p:grpSpPr>
        <a:xfrm>
          <a:off x="0" y="0"/>
          <a:ext cx="0" cy="0"/>
          <a:chOff x="0" y="0"/>
          <a:chExt cx="0" cy="0"/>
        </a:xfrm>
      </p:grpSpPr>
      <p:sp>
        <p:nvSpPr>
          <p:cNvPr id="110"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17" name="Rectangle 7"/>
          <p:cNvSpPr/>
          <p:nvPr/>
        </p:nvSpPr>
        <p:spPr>
          <a:xfrm>
            <a:off x="-1" y="375138"/>
            <a:ext cx="13004801" cy="9003324"/>
          </a:xfrm>
          <a:prstGeom prst="rect">
            <a:avLst/>
          </a:prstGeom>
          <a:solidFill>
            <a:srgbClr val="CFD8DC"/>
          </a:solidFill>
          <a:ln w="12700">
            <a:miter lim="400000"/>
          </a:ln>
        </p:spPr>
        <p:txBody>
          <a:bodyPr lIns="60022" tIns="60022" rIns="60022" bIns="60022" anchor="ctr"/>
          <a:lstStyle/>
          <a:p>
            <a:pPr defTabSz="1300480">
              <a:defRPr>
                <a:solidFill>
                  <a:srgbClr val="FFFFFF"/>
                </a:solidFill>
                <a:latin typeface="Calibri"/>
                <a:ea typeface="Calibri"/>
                <a:cs typeface="Calibri"/>
                <a:sym typeface="Calibri"/>
              </a:defRPr>
            </a:pPr>
            <a:endParaRPr/>
          </a:p>
        </p:txBody>
      </p:sp>
      <p:sp>
        <p:nvSpPr>
          <p:cNvPr id="118" name="Rectangle 8"/>
          <p:cNvSpPr/>
          <p:nvPr/>
        </p:nvSpPr>
        <p:spPr>
          <a:xfrm>
            <a:off x="-1" y="375136"/>
            <a:ext cx="13004801" cy="960356"/>
          </a:xfrm>
          <a:prstGeom prst="rect">
            <a:avLst/>
          </a:prstGeom>
          <a:solidFill>
            <a:srgbClr val="37474F"/>
          </a:solidFill>
          <a:ln w="12700">
            <a:miter lim="400000"/>
          </a:ln>
        </p:spPr>
        <p:txBody>
          <a:bodyPr lIns="60022" tIns="60022" rIns="60022" bIns="60022" anchor="ctr"/>
          <a:lstStyle/>
          <a:p>
            <a:pPr defTabSz="1300480">
              <a:defRPr>
                <a:solidFill>
                  <a:srgbClr val="FFFFFF"/>
                </a:solidFill>
                <a:latin typeface="Calibri"/>
                <a:ea typeface="Calibri"/>
                <a:cs typeface="Calibri"/>
                <a:sym typeface="Calibri"/>
              </a:defRPr>
            </a:pPr>
            <a:endParaRPr/>
          </a:p>
        </p:txBody>
      </p:sp>
      <p:sp>
        <p:nvSpPr>
          <p:cNvPr id="119" name="Rectangle 13"/>
          <p:cNvSpPr/>
          <p:nvPr/>
        </p:nvSpPr>
        <p:spPr>
          <a:xfrm>
            <a:off x="500184" y="1563205"/>
            <a:ext cx="12004432" cy="7202660"/>
          </a:xfrm>
          <a:prstGeom prst="rect">
            <a:avLst/>
          </a:prstGeom>
          <a:solidFill>
            <a:srgbClr val="FFFFFF"/>
          </a:solidFill>
          <a:ln w="12700">
            <a:miter lim="400000"/>
          </a:ln>
        </p:spPr>
        <p:txBody>
          <a:bodyPr lIns="60022" tIns="60022" rIns="60022" bIns="60022" anchor="ctr"/>
          <a:lstStyle/>
          <a:p>
            <a:pPr defTabSz="1300480">
              <a:defRPr>
                <a:solidFill>
                  <a:srgbClr val="FFFFFF"/>
                </a:solidFill>
                <a:latin typeface="Calibri"/>
                <a:ea typeface="Calibri"/>
                <a:cs typeface="Calibri"/>
                <a:sym typeface="Calibri"/>
              </a:defRPr>
            </a:pPr>
            <a:endParaRPr/>
          </a:p>
        </p:txBody>
      </p:sp>
      <p:pic>
        <p:nvPicPr>
          <p:cNvPr id="120" name="Picture 12" descr="Picture 12"/>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699244" y="554044"/>
            <a:ext cx="1805372" cy="602542"/>
          </a:xfrm>
          <a:prstGeom prst="rect">
            <a:avLst/>
          </a:prstGeom>
          <a:ln w="12700">
            <a:miter lim="400000"/>
          </a:ln>
        </p:spPr>
      </p:pic>
      <p:sp>
        <p:nvSpPr>
          <p:cNvPr id="121" name="Rectangle 5"/>
          <p:cNvSpPr/>
          <p:nvPr/>
        </p:nvSpPr>
        <p:spPr>
          <a:xfrm>
            <a:off x="-1" y="375138"/>
            <a:ext cx="13004801" cy="9003324"/>
          </a:xfrm>
          <a:prstGeom prst="rect">
            <a:avLst/>
          </a:prstGeom>
          <a:solidFill>
            <a:srgbClr val="FFFFFF"/>
          </a:solidFill>
          <a:ln w="12700">
            <a:miter lim="400000"/>
          </a:ln>
        </p:spPr>
        <p:txBody>
          <a:bodyPr lIns="60022" tIns="60022" rIns="60022" bIns="60022" anchor="ctr"/>
          <a:lstStyle/>
          <a:p>
            <a:pPr defTabSz="1300480">
              <a:defRPr>
                <a:solidFill>
                  <a:srgbClr val="FFFFFF"/>
                </a:solidFill>
                <a:latin typeface="Calibri"/>
                <a:ea typeface="Calibri"/>
                <a:cs typeface="Calibri"/>
                <a:sym typeface="Calibri"/>
              </a:defRPr>
            </a:pPr>
            <a:endParaRPr/>
          </a:p>
        </p:txBody>
      </p:sp>
      <p:sp>
        <p:nvSpPr>
          <p:cNvPr id="8" name="四角形">
            <a:extLst>
              <a:ext uri="{FF2B5EF4-FFF2-40B4-BE49-F238E27FC236}">
                <a16:creationId xmlns:a16="http://schemas.microsoft.com/office/drawing/2014/main" id="{7EBCDE6C-EF82-4E63-8ED9-32154AA1794A}"/>
              </a:ext>
            </a:extLst>
          </p:cNvPr>
          <p:cNvSpPr/>
          <p:nvPr userDrawn="1"/>
        </p:nvSpPr>
        <p:spPr>
          <a:xfrm>
            <a:off x="-1" y="-4234"/>
            <a:ext cx="13004801" cy="1270001"/>
          </a:xfrm>
          <a:prstGeom prst="rect">
            <a:avLst/>
          </a:prstGeom>
          <a:solidFill>
            <a:srgbClr val="55BBB3"/>
          </a:solidFill>
          <a:ln w="12700">
            <a:miter lim="400000"/>
          </a:ln>
        </p:spPr>
        <p:txBody>
          <a:bodyPr lIns="50800" tIns="50800" rIns="50800" bIns="50800" anchor="ctr"/>
          <a:lstStyle/>
          <a:p>
            <a:pPr>
              <a:defRPr sz="2200">
                <a:solidFill>
                  <a:srgbClr val="0BBEB4"/>
                </a:solidFill>
                <a:latin typeface="+mn-lt"/>
                <a:ea typeface="+mn-ea"/>
                <a:cs typeface="+mn-cs"/>
                <a:sym typeface="ヒラギノ角ゴ ProN W3"/>
              </a:defRPr>
            </a:pPr>
            <a:endParaRPr dirty="0"/>
          </a:p>
        </p:txBody>
      </p:sp>
      <p:pic>
        <p:nvPicPr>
          <p:cNvPr id="9" name="イメージ" descr="イメージ">
            <a:extLst>
              <a:ext uri="{FF2B5EF4-FFF2-40B4-BE49-F238E27FC236}">
                <a16:creationId xmlns:a16="http://schemas.microsoft.com/office/drawing/2014/main" id="{4EF24628-C06B-4D70-A071-0AEDFCCBA1F1}"/>
              </a:ext>
            </a:extLst>
          </p:cNvPr>
          <p:cNvPicPr>
            <a:picLocks noChangeAspect="1"/>
          </p:cNvPicPr>
          <p:nvPr userDrawn="1"/>
        </p:nvPicPr>
        <p:blipFill>
          <a:blip r:embed="rId3" cstate="print">
            <a:alphaModFix amt="16732"/>
            <a:extLst>
              <a:ext uri="{28A0092B-C50C-407E-A947-70E740481C1C}">
                <a14:useLocalDpi xmlns:a14="http://schemas.microsoft.com/office/drawing/2010/main"/>
              </a:ext>
            </a:extLst>
          </a:blip>
          <a:srcRect/>
          <a:stretch>
            <a:fillRect/>
          </a:stretch>
        </p:blipFill>
        <p:spPr>
          <a:xfrm>
            <a:off x="10390270" y="329538"/>
            <a:ext cx="2423268" cy="602508"/>
          </a:xfrm>
          <a:prstGeom prst="rect">
            <a:avLst/>
          </a:prstGeom>
          <a:ln w="12700">
            <a:miter lim="400000"/>
          </a:ln>
        </p:spPr>
      </p:pic>
      <p:sp>
        <p:nvSpPr>
          <p:cNvPr id="10" name="目次">
            <a:extLst>
              <a:ext uri="{FF2B5EF4-FFF2-40B4-BE49-F238E27FC236}">
                <a16:creationId xmlns:a16="http://schemas.microsoft.com/office/drawing/2014/main" id="{C7BCA1C8-6E19-47AF-AAD0-1875083E9C64}"/>
              </a:ext>
            </a:extLst>
          </p:cNvPr>
          <p:cNvSpPr txBox="1"/>
          <p:nvPr userDrawn="1"/>
        </p:nvSpPr>
        <p:spPr>
          <a:xfrm>
            <a:off x="561898" y="364027"/>
            <a:ext cx="5192726"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l">
              <a:defRPr sz="2800">
                <a:solidFill>
                  <a:srgbClr val="FFFFFF"/>
                </a:solidFill>
              </a:defRPr>
            </a:lvl1pPr>
          </a:lstStyle>
          <a:p>
            <a:endParaRPr dirty="0"/>
          </a:p>
        </p:txBody>
      </p:sp>
      <p:sp>
        <p:nvSpPr>
          <p:cNvPr id="2" name="タイトル 1">
            <a:extLst>
              <a:ext uri="{FF2B5EF4-FFF2-40B4-BE49-F238E27FC236}">
                <a16:creationId xmlns:a16="http://schemas.microsoft.com/office/drawing/2014/main" id="{78555484-4009-44EE-8BBF-79359CAA66B4}"/>
              </a:ext>
            </a:extLst>
          </p:cNvPr>
          <p:cNvSpPr>
            <a:spLocks noGrp="1"/>
          </p:cNvSpPr>
          <p:nvPr>
            <p:ph type="title"/>
          </p:nvPr>
        </p:nvSpPr>
        <p:spPr>
          <a:xfrm>
            <a:off x="561898" y="424427"/>
            <a:ext cx="4749698" cy="430887"/>
          </a:xfrm>
        </p:spPr>
        <p:txBody>
          <a:bodyPr wrap="none" lIns="0" tIns="0" rIns="0" bIns="0">
            <a:spAutoFit/>
          </a:bodyPr>
          <a:lstStyle>
            <a:lvl1pPr algn="l">
              <a:defRPr sz="2800">
                <a:solidFill>
                  <a:schemeClr val="bg1"/>
                </a:solidFill>
              </a:defRPr>
            </a:lvl1pPr>
          </a:lstStyle>
          <a:p>
            <a:r>
              <a:rPr kumimoji="1" lang="ja-JP" altLang="en-US" dirty="0"/>
              <a:t>マスター タイトルの書式設定</a:t>
            </a:r>
          </a:p>
        </p:txBody>
      </p:sp>
      <p:sp>
        <p:nvSpPr>
          <p:cNvPr id="15" name="スライド番号">
            <a:extLst>
              <a:ext uri="{FF2B5EF4-FFF2-40B4-BE49-F238E27FC236}">
                <a16:creationId xmlns:a16="http://schemas.microsoft.com/office/drawing/2014/main" id="{6B275066-E62F-49A5-92A1-7914535F5774}"/>
              </a:ext>
            </a:extLst>
          </p:cNvPr>
          <p:cNvSpPr txBox="1">
            <a:spLocks/>
          </p:cNvSpPr>
          <p:nvPr userDrawn="1"/>
        </p:nvSpPr>
        <p:spPr>
          <a:xfrm>
            <a:off x="11614232" y="8968177"/>
            <a:ext cx="768428" cy="3488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Helvetica Neue Light"/>
                <a:ea typeface="Helvetica Neue Light"/>
                <a:cs typeface="Helvetica Neue Light"/>
                <a:sym typeface="Helvetica Neue Light"/>
              </a:defRPr>
            </a:lvl1pPr>
            <a:lvl2pPr marL="0" marR="0" indent="2286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2pPr>
            <a:lvl3pPr marL="0" marR="0" indent="4572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3pPr>
            <a:lvl4pPr marL="0" marR="0" indent="6858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4pPr>
            <a:lvl5pPr marL="0" marR="0" indent="9144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5pPr>
            <a:lvl6pPr marL="0" marR="0" indent="11430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6pPr>
            <a:lvl7pPr marL="0" marR="0" indent="13716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7pPr>
            <a:lvl8pPr marL="0" marR="0" indent="16002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8pPr>
            <a:lvl9pPr marL="0" marR="0" indent="18288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9pPr>
          </a:lstStyle>
          <a:p>
            <a:fld id="{86CB4B4D-7CA3-9044-876B-883B54F8677D}" type="slidenum">
              <a:rPr lang="en-US" altLang="ja-JP" smtClean="0">
                <a:latin typeface="Calibri" panose="020F0502020204030204" pitchFamily="34" charset="0"/>
                <a:cs typeface="Calibri" panose="020F0502020204030204" pitchFamily="34" charset="0"/>
              </a:rPr>
              <a:pPr/>
              <a:t>‹#›</a:t>
            </a:fld>
            <a:endParaRPr lang="ja-JP"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73185503"/>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箇条書き">
    <p:spTree>
      <p:nvGrpSpPr>
        <p:cNvPr id="1" name=""/>
        <p:cNvGrpSpPr/>
        <p:nvPr/>
      </p:nvGrpSpPr>
      <p:grpSpPr>
        <a:xfrm>
          <a:off x="0" y="0"/>
          <a:ext cx="0" cy="0"/>
          <a:chOff x="0" y="0"/>
          <a:chExt cx="0" cy="0"/>
        </a:xfrm>
      </p:grpSpPr>
      <p:sp>
        <p:nvSpPr>
          <p:cNvPr id="5" name="四角形">
            <a:extLst>
              <a:ext uri="{FF2B5EF4-FFF2-40B4-BE49-F238E27FC236}">
                <a16:creationId xmlns:a16="http://schemas.microsoft.com/office/drawing/2014/main" id="{000F3E2D-C0A5-4C6F-B4D1-183DD4835B47}"/>
              </a:ext>
            </a:extLst>
          </p:cNvPr>
          <p:cNvSpPr/>
          <p:nvPr/>
        </p:nvSpPr>
        <p:spPr>
          <a:xfrm>
            <a:off x="0" y="-6447"/>
            <a:ext cx="13004800" cy="1270000"/>
          </a:xfrm>
          <a:prstGeom prst="rect">
            <a:avLst/>
          </a:prstGeom>
          <a:solidFill>
            <a:srgbClr val="55BBB3"/>
          </a:solidFill>
          <a:ln w="12700" cap="flat">
            <a:noFill/>
            <a:miter lim="400000"/>
          </a:ln>
          <a:effectLst/>
        </p:spPr>
        <p:txBody>
          <a:bodyPr wrap="square" lIns="38100" tIns="38100" rIns="38100" bIns="38100" numCol="1" anchor="ctr">
            <a:noAutofit/>
          </a:bodyPr>
          <a:lstStyle/>
          <a:p>
            <a:pPr algn="ctr" defTabSz="438126" hangingPunct="0">
              <a:defRPr sz="2200">
                <a:solidFill>
                  <a:srgbClr val="0BBEB4"/>
                </a:solidFill>
                <a:latin typeface="+mn-lt"/>
                <a:ea typeface="+mn-ea"/>
                <a:cs typeface="+mn-cs"/>
                <a:sym typeface="ヒラギノ角ゴ ProN W3"/>
              </a:defRPr>
            </a:pPr>
            <a:endParaRPr sz="1650" kern="0">
              <a:solidFill>
                <a:srgbClr val="0BBEB4"/>
              </a:solidFill>
              <a:latin typeface="ヒラギノ角ゴ ProN W3"/>
              <a:sym typeface="ヒラギノ角ゴ ProN W3"/>
            </a:endParaRPr>
          </a:p>
        </p:txBody>
      </p:sp>
      <p:pic>
        <p:nvPicPr>
          <p:cNvPr id="7" name="イメージ" descr="イメージ">
            <a:extLst>
              <a:ext uri="{FF2B5EF4-FFF2-40B4-BE49-F238E27FC236}">
                <a16:creationId xmlns:a16="http://schemas.microsoft.com/office/drawing/2014/main" id="{06A5F44B-4AA5-4398-A0B0-F748DA637B59}"/>
              </a:ext>
            </a:extLst>
          </p:cNvPr>
          <p:cNvPicPr>
            <a:picLocks noChangeAspect="1"/>
          </p:cNvPicPr>
          <p:nvPr userDrawn="1"/>
        </p:nvPicPr>
        <p:blipFill>
          <a:blip r:embed="rId2" cstate="print">
            <a:alphaModFix amt="16732"/>
            <a:extLst>
              <a:ext uri="{28A0092B-C50C-407E-A947-70E740481C1C}">
                <a14:useLocalDpi xmlns:a14="http://schemas.microsoft.com/office/drawing/2010/main"/>
              </a:ext>
            </a:extLst>
          </a:blip>
          <a:srcRect/>
          <a:stretch>
            <a:fillRect/>
          </a:stretch>
        </p:blipFill>
        <p:spPr>
          <a:xfrm>
            <a:off x="11032151" y="329513"/>
            <a:ext cx="1817451" cy="602507"/>
          </a:xfrm>
          <a:prstGeom prst="rect">
            <a:avLst/>
          </a:prstGeom>
          <a:ln w="12700">
            <a:miter lim="400000"/>
          </a:ln>
        </p:spPr>
      </p:pic>
      <p:sp>
        <p:nvSpPr>
          <p:cNvPr id="8" name="Footer Placeholder 9">
            <a:extLst>
              <a:ext uri="{FF2B5EF4-FFF2-40B4-BE49-F238E27FC236}">
                <a16:creationId xmlns:a16="http://schemas.microsoft.com/office/drawing/2014/main" id="{C222AE2B-E6A5-4872-8C50-713EB42E6774}"/>
              </a:ext>
            </a:extLst>
          </p:cNvPr>
          <p:cNvSpPr txBox="1"/>
          <p:nvPr userDrawn="1"/>
        </p:nvSpPr>
        <p:spPr>
          <a:xfrm>
            <a:off x="4298687" y="9367901"/>
            <a:ext cx="4407427" cy="2308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rIns="34289" anchor="ctr">
            <a:spAutoFit/>
          </a:bodyPr>
          <a:lstStyle>
            <a:lvl1pPr defTabSz="914400">
              <a:defRPr sz="1200">
                <a:solidFill>
                  <a:srgbClr val="888888"/>
                </a:solidFill>
                <a:latin typeface="Helvetica"/>
                <a:ea typeface="Helvetica"/>
                <a:cs typeface="Helvetica"/>
                <a:sym typeface="Helvetica"/>
              </a:defRPr>
            </a:lvl1pPr>
          </a:lstStyle>
          <a:p>
            <a:pPr algn="ctr" defTabSz="685762" hangingPunct="0"/>
            <a:r>
              <a:rPr sz="900" kern="0" dirty="0"/>
              <a:t>Copyright © Human Capital Technology Co., Ltd. All rights reserved.</a:t>
            </a:r>
          </a:p>
        </p:txBody>
      </p:sp>
      <p:sp>
        <p:nvSpPr>
          <p:cNvPr id="9" name="スライド番号">
            <a:extLst>
              <a:ext uri="{FF2B5EF4-FFF2-40B4-BE49-F238E27FC236}">
                <a16:creationId xmlns:a16="http://schemas.microsoft.com/office/drawing/2014/main" id="{FF6EABCE-277B-44D2-AD56-2329B4B1EA71}"/>
              </a:ext>
            </a:extLst>
          </p:cNvPr>
          <p:cNvSpPr txBox="1">
            <a:spLocks noGrp="1"/>
          </p:cNvSpPr>
          <p:nvPr>
            <p:ph type="sldNum" sz="quarter" idx="2"/>
          </p:nvPr>
        </p:nvSpPr>
        <p:spPr>
          <a:xfrm>
            <a:off x="12445691" y="9265592"/>
            <a:ext cx="396550" cy="348813"/>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a:lstStyle/>
          <a:p>
            <a:pPr algn="r" hangingPunct="0"/>
            <a:fld id="{86CB4B4D-7CA3-9044-876B-883B54F8677D}" type="slidenum">
              <a:rPr kern="0">
                <a:latin typeface="Calibri" panose="020F0502020204030204" pitchFamily="34" charset="0"/>
                <a:cs typeface="Calibri" panose="020F0502020204030204" pitchFamily="34" charset="0"/>
              </a:rPr>
              <a:pPr algn="r" hangingPunct="0"/>
              <a:t>‹#›</a:t>
            </a:fld>
            <a:endParaRPr kern="0" dirty="0">
              <a:latin typeface="Calibri" panose="020F0502020204030204" pitchFamily="34" charset="0"/>
              <a:cs typeface="Calibri" panose="020F0502020204030204" pitchFamily="34" charset="0"/>
            </a:endParaRPr>
          </a:p>
        </p:txBody>
      </p:sp>
      <p:sp>
        <p:nvSpPr>
          <p:cNvPr id="2" name="タイトル 1">
            <a:extLst>
              <a:ext uri="{FF2B5EF4-FFF2-40B4-BE49-F238E27FC236}">
                <a16:creationId xmlns:a16="http://schemas.microsoft.com/office/drawing/2014/main" id="{8C3FC73F-DD43-4EE8-959C-6DE8B9706619}"/>
              </a:ext>
            </a:extLst>
          </p:cNvPr>
          <p:cNvSpPr>
            <a:spLocks noGrp="1"/>
          </p:cNvSpPr>
          <p:nvPr>
            <p:ph type="title"/>
          </p:nvPr>
        </p:nvSpPr>
        <p:spPr>
          <a:xfrm>
            <a:off x="354402" y="327298"/>
            <a:ext cx="6390303" cy="602507"/>
          </a:xfrm>
        </p:spPr>
        <p:txBody>
          <a:bodyPr>
            <a:normAutofit/>
          </a:bodyPr>
          <a:lstStyle>
            <a:lvl1pPr algn="l">
              <a:defRPr sz="2560" b="1">
                <a:solidFill>
                  <a:schemeClr val="bg1"/>
                </a:solidFill>
              </a:defRPr>
            </a:lvl1pPr>
          </a:lstStyle>
          <a:p>
            <a:r>
              <a:rPr kumimoji="1" lang="ja-JP" altLang="en-US" dirty="0"/>
              <a:t>マスター タイトルの書式設定</a:t>
            </a:r>
          </a:p>
        </p:txBody>
      </p:sp>
      <p:sp>
        <p:nvSpPr>
          <p:cNvPr id="10" name="図プレースホルダー 18">
            <a:extLst>
              <a:ext uri="{FF2B5EF4-FFF2-40B4-BE49-F238E27FC236}">
                <a16:creationId xmlns:a16="http://schemas.microsoft.com/office/drawing/2014/main" id="{F3054364-9218-4866-9A6F-B5BC6542D9A9}"/>
              </a:ext>
            </a:extLst>
          </p:cNvPr>
          <p:cNvSpPr>
            <a:spLocks noGrp="1"/>
          </p:cNvSpPr>
          <p:nvPr>
            <p:ph type="pic" sz="quarter" idx="10"/>
          </p:nvPr>
        </p:nvSpPr>
        <p:spPr>
          <a:xfrm>
            <a:off x="436222" y="1987517"/>
            <a:ext cx="12132359" cy="7404288"/>
          </a:xfrm>
        </p:spPr>
        <p:txBody>
          <a:bodyPr/>
          <a:lstStyle/>
          <a:p>
            <a:endParaRPr kumimoji="1" lang="ja-JP" altLang="en-US"/>
          </a:p>
        </p:txBody>
      </p:sp>
    </p:spTree>
    <p:extLst>
      <p:ext uri="{BB962C8B-B14F-4D97-AF65-F5344CB8AC3E}">
        <p14:creationId xmlns:p14="http://schemas.microsoft.com/office/powerpoint/2010/main" val="1522730639"/>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タイトル（上）">
    <p:spTree>
      <p:nvGrpSpPr>
        <p:cNvPr id="1" name=""/>
        <p:cNvGrpSpPr/>
        <p:nvPr/>
      </p:nvGrpSpPr>
      <p:grpSpPr>
        <a:xfrm>
          <a:off x="0" y="0"/>
          <a:ext cx="0" cy="0"/>
          <a:chOff x="0" y="0"/>
          <a:chExt cx="0" cy="0"/>
        </a:xfrm>
      </p:grpSpPr>
      <p:sp>
        <p:nvSpPr>
          <p:cNvPr id="4" name="四角形">
            <a:extLst>
              <a:ext uri="{FF2B5EF4-FFF2-40B4-BE49-F238E27FC236}">
                <a16:creationId xmlns:a16="http://schemas.microsoft.com/office/drawing/2014/main" id="{786A7F40-9C46-4EA5-B53A-A103B05FE404}"/>
              </a:ext>
            </a:extLst>
          </p:cNvPr>
          <p:cNvSpPr/>
          <p:nvPr userDrawn="1"/>
        </p:nvSpPr>
        <p:spPr>
          <a:xfrm>
            <a:off x="-1" y="-4230"/>
            <a:ext cx="13004801" cy="1270000"/>
          </a:xfrm>
          <a:prstGeom prst="rect">
            <a:avLst/>
          </a:prstGeom>
          <a:solidFill>
            <a:srgbClr val="55BBB3"/>
          </a:solidFill>
          <a:ln w="12700" cap="flat">
            <a:noFill/>
            <a:miter lim="400000"/>
          </a:ln>
          <a:effectLst/>
        </p:spPr>
        <p:txBody>
          <a:bodyPr wrap="square" lIns="46892" tIns="46892" rIns="46892" bIns="46892" numCol="1" anchor="ctr">
            <a:noAutofit/>
          </a:bodyPr>
          <a:lstStyle/>
          <a:p>
            <a:pPr>
              <a:defRPr sz="2200">
                <a:solidFill>
                  <a:srgbClr val="0BBEB4"/>
                </a:solidFill>
                <a:latin typeface="+mn-lt"/>
                <a:ea typeface="+mn-ea"/>
                <a:cs typeface="+mn-cs"/>
                <a:sym typeface="ヒラギノ角ゴ ProN W3"/>
              </a:defRPr>
            </a:pPr>
            <a:endParaRPr sz="2031" dirty="0"/>
          </a:p>
        </p:txBody>
      </p:sp>
      <p:pic>
        <p:nvPicPr>
          <p:cNvPr id="5" name="イメージ" descr="イメージ">
            <a:extLst>
              <a:ext uri="{FF2B5EF4-FFF2-40B4-BE49-F238E27FC236}">
                <a16:creationId xmlns:a16="http://schemas.microsoft.com/office/drawing/2014/main" id="{1CAAE736-A2EE-48E9-992C-A8EF503E8B3C}"/>
              </a:ext>
            </a:extLst>
          </p:cNvPr>
          <p:cNvPicPr>
            <a:picLocks noChangeAspect="1"/>
          </p:cNvPicPr>
          <p:nvPr userDrawn="1"/>
        </p:nvPicPr>
        <p:blipFill>
          <a:blip r:embed="rId2" cstate="print">
            <a:alphaModFix amt="16732"/>
            <a:extLst>
              <a:ext uri="{28A0092B-C50C-407E-A947-70E740481C1C}">
                <a14:useLocalDpi xmlns:a14="http://schemas.microsoft.com/office/drawing/2010/main"/>
              </a:ext>
            </a:extLst>
          </a:blip>
          <a:srcRect/>
          <a:stretch>
            <a:fillRect/>
          </a:stretch>
        </p:blipFill>
        <p:spPr>
          <a:xfrm>
            <a:off x="10390270" y="329539"/>
            <a:ext cx="2423269" cy="602507"/>
          </a:xfrm>
          <a:prstGeom prst="rect">
            <a:avLst/>
          </a:prstGeom>
          <a:ln w="12700">
            <a:miter lim="400000"/>
          </a:ln>
        </p:spPr>
      </p:pic>
      <p:sp>
        <p:nvSpPr>
          <p:cNvPr id="2" name="タイトル 1">
            <a:extLst>
              <a:ext uri="{FF2B5EF4-FFF2-40B4-BE49-F238E27FC236}">
                <a16:creationId xmlns:a16="http://schemas.microsoft.com/office/drawing/2014/main" id="{C0149B33-7702-476F-8277-6FDC5F199BD2}"/>
              </a:ext>
            </a:extLst>
          </p:cNvPr>
          <p:cNvSpPr>
            <a:spLocks noGrp="1"/>
          </p:cNvSpPr>
          <p:nvPr>
            <p:ph type="title"/>
          </p:nvPr>
        </p:nvSpPr>
        <p:spPr>
          <a:xfrm>
            <a:off x="355092" y="254002"/>
            <a:ext cx="8325612" cy="678046"/>
          </a:xfrm>
        </p:spPr>
        <p:txBody>
          <a:bodyPr>
            <a:noAutofit/>
          </a:bodyPr>
          <a:lstStyle>
            <a:lvl1pPr algn="l">
              <a:defRPr sz="3413" b="1">
                <a:solidFill>
                  <a:schemeClr val="bg1"/>
                </a:solidFill>
              </a:defRPr>
            </a:lvl1pPr>
          </a:lstStyle>
          <a:p>
            <a:r>
              <a:rPr kumimoji="1" lang="ja-JP" altLang="en-US" dirty="0"/>
              <a:t>マスター タイトルの書式設定</a:t>
            </a:r>
          </a:p>
        </p:txBody>
      </p:sp>
      <p:sp>
        <p:nvSpPr>
          <p:cNvPr id="9" name="Footer Placeholder 9">
            <a:extLst>
              <a:ext uri="{FF2B5EF4-FFF2-40B4-BE49-F238E27FC236}">
                <a16:creationId xmlns:a16="http://schemas.microsoft.com/office/drawing/2014/main" id="{8EBA4AE9-2CF0-4848-B6A0-030B8B4D021D}"/>
              </a:ext>
            </a:extLst>
          </p:cNvPr>
          <p:cNvSpPr txBox="1"/>
          <p:nvPr userDrawn="1"/>
        </p:nvSpPr>
        <p:spPr>
          <a:xfrm>
            <a:off x="2886050" y="9368185"/>
            <a:ext cx="7232703" cy="2628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2202" rIns="42202" anchor="ctr">
            <a:spAutoFit/>
          </a:bodyPr>
          <a:lstStyle>
            <a:lvl1pPr defTabSz="914400">
              <a:defRPr sz="1200">
                <a:solidFill>
                  <a:srgbClr val="888888"/>
                </a:solidFill>
                <a:latin typeface="Helvetica"/>
                <a:ea typeface="Helvetica"/>
                <a:cs typeface="Helvetica"/>
                <a:sym typeface="Helvetica"/>
              </a:defRPr>
            </a:lvl1pPr>
          </a:lstStyle>
          <a:p>
            <a:pPr algn="ctr"/>
            <a:r>
              <a:rPr lang="en-US" sz="1108" dirty="0"/>
              <a:t>(C) Recruit Co., Ltd. All rights reserved. </a:t>
            </a:r>
          </a:p>
        </p:txBody>
      </p:sp>
      <p:sp>
        <p:nvSpPr>
          <p:cNvPr id="10" name="スライド番号">
            <a:extLst>
              <a:ext uri="{FF2B5EF4-FFF2-40B4-BE49-F238E27FC236}">
                <a16:creationId xmlns:a16="http://schemas.microsoft.com/office/drawing/2014/main" id="{218E0C15-923C-48E2-9118-09A7761E1307}"/>
              </a:ext>
            </a:extLst>
          </p:cNvPr>
          <p:cNvSpPr txBox="1">
            <a:spLocks noGrp="1"/>
          </p:cNvSpPr>
          <p:nvPr>
            <p:ph type="sldNum" sz="quarter" idx="2"/>
          </p:nvPr>
        </p:nvSpPr>
        <p:spPr>
          <a:xfrm>
            <a:off x="11998448" y="9265506"/>
            <a:ext cx="768428" cy="348813"/>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a:lstStyle/>
          <a:p>
            <a:fld id="{86CB4B4D-7CA3-9044-876B-883B54F8677D}" type="slidenum">
              <a:rPr/>
              <a:t>‹#›</a:t>
            </a:fld>
            <a:endParaRPr dirty="0"/>
          </a:p>
        </p:txBody>
      </p:sp>
    </p:spTree>
    <p:extLst>
      <p:ext uri="{BB962C8B-B14F-4D97-AF65-F5344CB8AC3E}">
        <p14:creationId xmlns:p14="http://schemas.microsoft.com/office/powerpoint/2010/main" val="1102115884"/>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6" name="Rectangle 5"/>
          <p:cNvSpPr/>
          <p:nvPr userDrawn="1"/>
        </p:nvSpPr>
        <p:spPr>
          <a:xfrm>
            <a:off x="0" y="0"/>
            <a:ext cx="13004800" cy="975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63"/>
          </a:p>
        </p:txBody>
      </p:sp>
    </p:spTree>
    <p:extLst>
      <p:ext uri="{BB962C8B-B14F-4D97-AF65-F5344CB8AC3E}">
        <p14:creationId xmlns:p14="http://schemas.microsoft.com/office/powerpoint/2010/main" val="10995260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01178" y="114883"/>
            <a:ext cx="9634082" cy="325430"/>
          </a:xfrm>
          <a:prstGeom prst="rect">
            <a:avLst/>
          </a:prstGeom>
          <a:noFill/>
          <a:ln>
            <a:noFill/>
          </a:ln>
        </p:spPr>
        <p:txBody>
          <a:bodyPr/>
          <a:lstStyle>
            <a:lvl1pPr marL="0" indent="0" algn="l">
              <a:buNone/>
              <a:defRPr sz="1574" b="1" i="0">
                <a:solidFill>
                  <a:schemeClr val="bg1"/>
                </a:solidFill>
                <a:latin typeface="HGMaruGothicMPRO" charset="-128"/>
                <a:ea typeface="HGMaruGothicMPRO" charset="-128"/>
                <a:cs typeface="HGMaruGothicMPRO" charset="-128"/>
              </a:defRPr>
            </a:lvl1pPr>
            <a:lvl2pPr marL="600181" indent="0" algn="ctr">
              <a:buNone/>
              <a:defRPr sz="2625"/>
            </a:lvl2pPr>
            <a:lvl3pPr marL="1200362" indent="0" algn="ctr">
              <a:buNone/>
              <a:defRPr sz="2362"/>
            </a:lvl3pPr>
            <a:lvl4pPr marL="1800544" indent="0" algn="ctr">
              <a:buNone/>
              <a:defRPr sz="2101"/>
            </a:lvl4pPr>
            <a:lvl5pPr marL="2400726" indent="0" algn="ctr">
              <a:buNone/>
              <a:defRPr sz="2101"/>
            </a:lvl5pPr>
            <a:lvl6pPr marL="3000907" indent="0" algn="ctr">
              <a:buNone/>
              <a:defRPr sz="2101"/>
            </a:lvl6pPr>
            <a:lvl7pPr marL="3601089" indent="0" algn="ctr">
              <a:buNone/>
              <a:defRPr sz="2101"/>
            </a:lvl7pPr>
            <a:lvl8pPr marL="4201270" indent="0" algn="ctr">
              <a:buNone/>
              <a:defRPr sz="2101"/>
            </a:lvl8pPr>
            <a:lvl9pPr marL="4801451" indent="0" algn="ctr">
              <a:buNone/>
              <a:defRPr sz="2101"/>
            </a:lvl9pPr>
          </a:lstStyle>
          <a:p>
            <a:r>
              <a:rPr lang="en-US"/>
              <a:t>Click to edit Master subtitle style</a:t>
            </a:r>
          </a:p>
        </p:txBody>
      </p:sp>
      <p:sp>
        <p:nvSpPr>
          <p:cNvPr id="7" name="Footer Placeholder 4"/>
          <p:cNvSpPr>
            <a:spLocks noGrp="1"/>
          </p:cNvSpPr>
          <p:nvPr>
            <p:ph type="ftr" sz="quarter" idx="3"/>
          </p:nvPr>
        </p:nvSpPr>
        <p:spPr>
          <a:xfrm>
            <a:off x="3552892" y="9149658"/>
            <a:ext cx="5899019" cy="519289"/>
          </a:xfrm>
          <a:prstGeom prst="rect">
            <a:avLst/>
          </a:prstGeom>
        </p:spPr>
        <p:txBody>
          <a:bodyPr vert="horz" lIns="91440" tIns="45720" rIns="91440" bIns="45720" rtlCol="0" anchor="ctr"/>
          <a:lstStyle>
            <a:lvl1pPr algn="ctr">
              <a:defRPr sz="1313">
                <a:solidFill>
                  <a:schemeClr val="tx1">
                    <a:tint val="75000"/>
                  </a:schemeClr>
                </a:solidFill>
              </a:defRPr>
            </a:lvl1pPr>
          </a:lstStyle>
          <a:p>
            <a:endParaRPr lang="en-US"/>
          </a:p>
        </p:txBody>
      </p:sp>
      <p:sp>
        <p:nvSpPr>
          <p:cNvPr id="8" name="Slide Number Placeholder 5"/>
          <p:cNvSpPr>
            <a:spLocks noGrp="1"/>
          </p:cNvSpPr>
          <p:nvPr>
            <p:ph type="sldNum" sz="quarter" idx="4"/>
          </p:nvPr>
        </p:nvSpPr>
        <p:spPr>
          <a:xfrm>
            <a:off x="12152959" y="9242013"/>
            <a:ext cx="437940" cy="334579"/>
          </a:xfrm>
          <a:prstGeom prst="rect">
            <a:avLst/>
          </a:prstGeom>
        </p:spPr>
        <p:txBody>
          <a:bodyPr vert="horz" lIns="91440" tIns="45720" rIns="91440" bIns="45720" rtlCol="0" anchor="ctr"/>
          <a:lstStyle>
            <a:lvl1pPr algn="r">
              <a:defRPr sz="1574">
                <a:solidFill>
                  <a:srgbClr val="37474F"/>
                </a:solidFill>
              </a:defRPr>
            </a:lvl1pPr>
          </a:lstStyle>
          <a:p>
            <a:fld id="{66DCAD7C-F911-9F49-9CD8-C4F52DC71951}" type="slidenum">
              <a:rPr lang="en-US" smtClean="0"/>
              <a:pPr/>
              <a:t>‹#›</a:t>
            </a:fld>
            <a:endParaRPr lang="en-US"/>
          </a:p>
        </p:txBody>
      </p:sp>
      <p:sp>
        <p:nvSpPr>
          <p:cNvPr id="12" name="Title 1"/>
          <p:cNvSpPr>
            <a:spLocks noGrp="1"/>
          </p:cNvSpPr>
          <p:nvPr>
            <p:ph type="title"/>
          </p:nvPr>
        </p:nvSpPr>
        <p:spPr>
          <a:xfrm>
            <a:off x="401178" y="427590"/>
            <a:ext cx="9634082" cy="534780"/>
          </a:xfrm>
          <a:prstGeom prst="rect">
            <a:avLst/>
          </a:prstGeom>
        </p:spPr>
        <p:txBody>
          <a:bodyPr/>
          <a:lstStyle>
            <a:lvl1pPr>
              <a:defRPr sz="2362" b="1" i="0">
                <a:solidFill>
                  <a:schemeClr val="bg1"/>
                </a:solidFill>
                <a:latin typeface="HGMaruGothicMPRO" charset="-128"/>
                <a:ea typeface="HGMaruGothicMPRO" charset="-128"/>
                <a:cs typeface="HGMaruGothicMPRO" charset="-128"/>
              </a:defRPr>
            </a:lvl1pPr>
          </a:lstStyle>
          <a:p>
            <a:r>
              <a:rPr lang="en-US"/>
              <a:t>Click to edit Master title style</a:t>
            </a:r>
          </a:p>
        </p:txBody>
      </p:sp>
    </p:spTree>
    <p:extLst>
      <p:ext uri="{BB962C8B-B14F-4D97-AF65-F5344CB8AC3E}">
        <p14:creationId xmlns:p14="http://schemas.microsoft.com/office/powerpoint/2010/main" val="1388433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画像（横長）">
    <p:spTree>
      <p:nvGrpSpPr>
        <p:cNvPr id="1" name=""/>
        <p:cNvGrpSpPr/>
        <p:nvPr/>
      </p:nvGrpSpPr>
      <p:grpSpPr>
        <a:xfrm>
          <a:off x="0" y="0"/>
          <a:ext cx="0" cy="0"/>
          <a:chOff x="0" y="0"/>
          <a:chExt cx="0" cy="0"/>
        </a:xfrm>
      </p:grpSpPr>
      <p:sp>
        <p:nvSpPr>
          <p:cNvPr id="6" name="四角形">
            <a:extLst>
              <a:ext uri="{FF2B5EF4-FFF2-40B4-BE49-F238E27FC236}">
                <a16:creationId xmlns:a16="http://schemas.microsoft.com/office/drawing/2014/main" id="{E73B259F-7EEC-45EE-8F52-720326A555BC}"/>
              </a:ext>
            </a:extLst>
          </p:cNvPr>
          <p:cNvSpPr/>
          <p:nvPr userDrawn="1"/>
        </p:nvSpPr>
        <p:spPr>
          <a:xfrm>
            <a:off x="-1" y="-4234"/>
            <a:ext cx="13004801" cy="9762068"/>
          </a:xfrm>
          <a:prstGeom prst="rect">
            <a:avLst/>
          </a:prstGeom>
          <a:solidFill>
            <a:srgbClr val="55BBB3"/>
          </a:solidFill>
          <a:ln w="12700">
            <a:miter lim="400000"/>
          </a:ln>
        </p:spPr>
        <p:txBody>
          <a:bodyPr lIns="50800" tIns="50800" rIns="50800" bIns="50800" anchor="ctr"/>
          <a:lstStyle/>
          <a:p>
            <a:pPr>
              <a:defRPr sz="2200">
                <a:solidFill>
                  <a:srgbClr val="0BBEB4"/>
                </a:solidFill>
                <a:latin typeface="+mn-lt"/>
                <a:ea typeface="+mn-ea"/>
                <a:cs typeface="+mn-cs"/>
                <a:sym typeface="ヒラギノ角ゴ ProN W3"/>
              </a:defRPr>
            </a:pPr>
            <a:endParaRPr/>
          </a:p>
        </p:txBody>
      </p:sp>
      <p:sp>
        <p:nvSpPr>
          <p:cNvPr id="23"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4" name="イメージ" descr="イメージ">
            <a:extLst>
              <a:ext uri="{FF2B5EF4-FFF2-40B4-BE49-F238E27FC236}">
                <a16:creationId xmlns:a16="http://schemas.microsoft.com/office/drawing/2014/main" id="{3333FFB4-7741-4503-9E83-391F7F7390C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3212" y="3062770"/>
            <a:ext cx="4871162" cy="1623730"/>
          </a:xfrm>
          <a:prstGeom prst="rect">
            <a:avLst/>
          </a:prstGeom>
          <a:ln w="12700">
            <a:miter lim="400000"/>
          </a:ln>
        </p:spPr>
      </p:pic>
      <p:pic>
        <p:nvPicPr>
          <p:cNvPr id="5" name="Picture 7" descr="Picture 7">
            <a:extLst>
              <a:ext uri="{FF2B5EF4-FFF2-40B4-BE49-F238E27FC236}">
                <a16:creationId xmlns:a16="http://schemas.microsoft.com/office/drawing/2014/main" id="{3805C908-5859-492C-84A3-DD451089F3B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275260" y="2607272"/>
            <a:ext cx="5863473" cy="3642188"/>
          </a:xfrm>
          <a:prstGeom prst="rect">
            <a:avLst/>
          </a:prstGeom>
          <a:ln w="12700">
            <a:miter lim="400000"/>
          </a:ln>
        </p:spPr>
      </p:pic>
      <p:pic>
        <p:nvPicPr>
          <p:cNvPr id="7" name="図 1" descr="図 1">
            <a:extLst>
              <a:ext uri="{FF2B5EF4-FFF2-40B4-BE49-F238E27FC236}">
                <a16:creationId xmlns:a16="http://schemas.microsoft.com/office/drawing/2014/main" id="{80C9FEF1-260F-4BCD-84FA-568186F693B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054402" y="6515229"/>
            <a:ext cx="817641" cy="960355"/>
          </a:xfrm>
          <a:prstGeom prst="rect">
            <a:avLst/>
          </a:prstGeom>
          <a:ln w="12700">
            <a:miter lim="400000"/>
          </a:ln>
        </p:spPr>
      </p:pic>
      <p:pic>
        <p:nvPicPr>
          <p:cNvPr id="8" name="Picture 2" descr="Picture 2">
            <a:extLst>
              <a:ext uri="{FF2B5EF4-FFF2-40B4-BE49-F238E27FC236}">
                <a16:creationId xmlns:a16="http://schemas.microsoft.com/office/drawing/2014/main" id="{E9C48300-D88B-452A-8F08-4F28C3CC9A4F}"/>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1143035" y="6515229"/>
            <a:ext cx="960355" cy="960356"/>
          </a:xfrm>
          <a:prstGeom prst="rect">
            <a:avLst/>
          </a:prstGeom>
          <a:ln w="12700">
            <a:miter lim="400000"/>
          </a:ln>
        </p:spPr>
      </p:pic>
      <p:pic>
        <p:nvPicPr>
          <p:cNvPr id="9" name="hctlogo.png" descr="hctlogo.png">
            <a:extLst>
              <a:ext uri="{FF2B5EF4-FFF2-40B4-BE49-F238E27FC236}">
                <a16:creationId xmlns:a16="http://schemas.microsoft.com/office/drawing/2014/main" id="{45492849-336D-47BA-9908-709D9C1A9336}"/>
              </a:ext>
            </a:extLst>
          </p:cNvPr>
          <p:cNvPicPr>
            <a:picLocks noChangeAspect="1"/>
          </p:cNvPicPr>
          <p:nvPr userDrawn="1"/>
        </p:nvPicPr>
        <p:blipFill>
          <a:blip r:embed="rId6"/>
          <a:stretch>
            <a:fillRect/>
          </a:stretch>
        </p:blipFill>
        <p:spPr>
          <a:xfrm>
            <a:off x="4999472" y="8992784"/>
            <a:ext cx="4191001" cy="203201"/>
          </a:xfrm>
          <a:prstGeom prst="rect">
            <a:avLst/>
          </a:prstGeom>
          <a:ln w="12700">
            <a:miter lim="400000"/>
          </a:ln>
        </p:spPr>
      </p:pic>
    </p:spTree>
    <p:extLst>
      <p:ext uri="{BB962C8B-B14F-4D97-AF65-F5344CB8AC3E}">
        <p14:creationId xmlns:p14="http://schemas.microsoft.com/office/powerpoint/2010/main" val="1278671531"/>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タイトル&amp;サブタイトル">
    <p:spTree>
      <p:nvGrpSpPr>
        <p:cNvPr id="1" name=""/>
        <p:cNvGrpSpPr/>
        <p:nvPr/>
      </p:nvGrpSpPr>
      <p:grpSpPr>
        <a:xfrm>
          <a:off x="0" y="0"/>
          <a:ext cx="0" cy="0"/>
          <a:chOff x="0" y="0"/>
          <a:chExt cx="0" cy="0"/>
        </a:xfrm>
      </p:grpSpPr>
      <p:sp>
        <p:nvSpPr>
          <p:cNvPr id="5" name="四角形">
            <a:extLst>
              <a:ext uri="{FF2B5EF4-FFF2-40B4-BE49-F238E27FC236}">
                <a16:creationId xmlns:a16="http://schemas.microsoft.com/office/drawing/2014/main" id="{E9D97FD3-A3EB-4170-B945-A9E5CE36649B}"/>
              </a:ext>
            </a:extLst>
          </p:cNvPr>
          <p:cNvSpPr/>
          <p:nvPr userDrawn="1"/>
        </p:nvSpPr>
        <p:spPr>
          <a:xfrm>
            <a:off x="-1" y="-4234"/>
            <a:ext cx="13004801" cy="9762068"/>
          </a:xfrm>
          <a:prstGeom prst="rect">
            <a:avLst/>
          </a:prstGeom>
          <a:solidFill>
            <a:srgbClr val="55BBB3"/>
          </a:solidFill>
          <a:ln w="12700">
            <a:miter lim="400000"/>
          </a:ln>
        </p:spPr>
        <p:txBody>
          <a:bodyPr lIns="50800" tIns="50800" rIns="50800" bIns="50800" anchor="ctr"/>
          <a:lstStyle/>
          <a:p>
            <a:pPr>
              <a:defRPr sz="2200">
                <a:solidFill>
                  <a:srgbClr val="0BBEB4"/>
                </a:solidFill>
                <a:latin typeface="+mn-lt"/>
                <a:ea typeface="+mn-ea"/>
                <a:cs typeface="+mn-cs"/>
                <a:sym typeface="ヒラギノ角ゴ ProN W3"/>
              </a:defRPr>
            </a:pPr>
            <a:endParaRPr/>
          </a:p>
        </p:txBody>
      </p:sp>
      <p:sp>
        <p:nvSpPr>
          <p:cNvPr id="13" name="スライド番号"/>
          <p:cNvSpPr txBox="1">
            <a:spLocks noGrp="1"/>
          </p:cNvSpPr>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fld id="{86CB4B4D-7CA3-9044-876B-883B54F8677D}" type="slidenum">
              <a:t>‹#›</a:t>
            </a:fld>
            <a:endParaRPr/>
          </a:p>
        </p:txBody>
      </p:sp>
      <p:pic>
        <p:nvPicPr>
          <p:cNvPr id="6" name="イメージ" descr="イメージ">
            <a:extLst>
              <a:ext uri="{FF2B5EF4-FFF2-40B4-BE49-F238E27FC236}">
                <a16:creationId xmlns:a16="http://schemas.microsoft.com/office/drawing/2014/main" id="{30E3A4A0-2D6F-4AF3-B046-9AB95F23E8C8}"/>
              </a:ext>
            </a:extLst>
          </p:cNvPr>
          <p:cNvPicPr>
            <a:picLocks noChangeAspect="1"/>
          </p:cNvPicPr>
          <p:nvPr userDrawn="1"/>
        </p:nvPicPr>
        <p:blipFill>
          <a:blip r:embed="rId2" cstate="print">
            <a:alphaModFix amt="16732"/>
            <a:extLst>
              <a:ext uri="{28A0092B-C50C-407E-A947-70E740481C1C}">
                <a14:useLocalDpi xmlns:a14="http://schemas.microsoft.com/office/drawing/2010/main"/>
              </a:ext>
            </a:extLst>
          </a:blip>
          <a:srcRect/>
          <a:stretch>
            <a:fillRect/>
          </a:stretch>
        </p:blipFill>
        <p:spPr>
          <a:xfrm rot="5400000">
            <a:off x="-2849136" y="3930826"/>
            <a:ext cx="7608732" cy="1891792"/>
          </a:xfrm>
          <a:prstGeom prst="rect">
            <a:avLst/>
          </a:prstGeom>
          <a:ln w="12700">
            <a:miter lim="400000"/>
          </a:ln>
        </p:spPr>
      </p:pic>
      <p:sp>
        <p:nvSpPr>
          <p:cNvPr id="2" name="タイトル 1">
            <a:extLst>
              <a:ext uri="{FF2B5EF4-FFF2-40B4-BE49-F238E27FC236}">
                <a16:creationId xmlns:a16="http://schemas.microsoft.com/office/drawing/2014/main" id="{DF3D019E-C4F7-4279-8F91-9DDC7E12AB27}"/>
              </a:ext>
            </a:extLst>
          </p:cNvPr>
          <p:cNvSpPr>
            <a:spLocks noGrp="1"/>
          </p:cNvSpPr>
          <p:nvPr>
            <p:ph type="title"/>
          </p:nvPr>
        </p:nvSpPr>
        <p:spPr>
          <a:xfrm>
            <a:off x="3446094" y="4593197"/>
            <a:ext cx="6105838" cy="553998"/>
          </a:xfrm>
        </p:spPr>
        <p:txBody>
          <a:bodyPr wrap="none" lIns="0" tIns="0" rIns="0" bIns="0">
            <a:spAutoFit/>
          </a:bodyPr>
          <a:lstStyle>
            <a:lvl1pPr>
              <a:defRPr sz="3600">
                <a:solidFill>
                  <a:schemeClr val="bg1"/>
                </a:solidFill>
              </a:defRPr>
            </a:lvl1pPr>
          </a:lstStyle>
          <a:p>
            <a:r>
              <a:rPr kumimoji="1" lang="ja-JP" altLang="en-US" dirty="0"/>
              <a:t>マスター タイトルの書式設定</a:t>
            </a:r>
          </a:p>
        </p:txBody>
      </p:sp>
    </p:spTree>
    <p:extLst>
      <p:ext uri="{BB962C8B-B14F-4D97-AF65-F5344CB8AC3E}">
        <p14:creationId xmlns:p14="http://schemas.microsoft.com/office/powerpoint/2010/main" val="3691919558"/>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タイトル（中央）">
    <p:spTree>
      <p:nvGrpSpPr>
        <p:cNvPr id="1" name=""/>
        <p:cNvGrpSpPr/>
        <p:nvPr/>
      </p:nvGrpSpPr>
      <p:grpSpPr>
        <a:xfrm>
          <a:off x="0" y="0"/>
          <a:ext cx="0" cy="0"/>
          <a:chOff x="0" y="0"/>
          <a:chExt cx="0" cy="0"/>
        </a:xfrm>
      </p:grpSpPr>
      <p:sp>
        <p:nvSpPr>
          <p:cNvPr id="30" name="タイトルテキスト"/>
          <p:cNvSpPr txBox="1">
            <a:spLocks noGrp="1"/>
          </p:cNvSpPr>
          <p:nvPr>
            <p:ph type="title"/>
          </p:nvPr>
        </p:nvSpPr>
        <p:spPr>
          <a:xfrm>
            <a:off x="1270000" y="3225800"/>
            <a:ext cx="10464800" cy="3302000"/>
          </a:xfrm>
          <a:prstGeom prst="rect">
            <a:avLst/>
          </a:prstGeom>
        </p:spPr>
        <p:txBody>
          <a:bodyPr/>
          <a:lstStyle/>
          <a:p>
            <a:r>
              <a:t>タイトルテキスト</a:t>
            </a:r>
          </a:p>
        </p:txBody>
      </p:sp>
      <p:sp>
        <p:nvSpPr>
          <p:cNvPr id="31"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画像（縦長）">
    <p:spTree>
      <p:nvGrpSpPr>
        <p:cNvPr id="1" name=""/>
        <p:cNvGrpSpPr/>
        <p:nvPr/>
      </p:nvGrpSpPr>
      <p:grpSpPr>
        <a:xfrm>
          <a:off x="0" y="0"/>
          <a:ext cx="0" cy="0"/>
          <a:chOff x="0" y="0"/>
          <a:chExt cx="0" cy="0"/>
        </a:xfrm>
      </p:grpSpPr>
      <p:sp>
        <p:nvSpPr>
          <p:cNvPr id="38" name="イメージ"/>
          <p:cNvSpPr>
            <a:spLocks noGrp="1"/>
          </p:cNvSpPr>
          <p:nvPr>
            <p:ph type="pic" sz="half" idx="13"/>
          </p:nvPr>
        </p:nvSpPr>
        <p:spPr>
          <a:xfrm>
            <a:off x="6718300" y="635000"/>
            <a:ext cx="5334000" cy="8216900"/>
          </a:xfrm>
          <a:prstGeom prst="rect">
            <a:avLst/>
          </a:prstGeom>
        </p:spPr>
        <p:txBody>
          <a:bodyPr lIns="91439" tIns="45719" rIns="91439" bIns="45719" anchor="t">
            <a:noAutofit/>
          </a:bodyPr>
          <a:lstStyle/>
          <a:p>
            <a:endParaRPr/>
          </a:p>
        </p:txBody>
      </p:sp>
      <p:sp>
        <p:nvSpPr>
          <p:cNvPr id="39" name="タイトルテキスト"/>
          <p:cNvSpPr txBox="1">
            <a:spLocks noGrp="1"/>
          </p:cNvSpPr>
          <p:nvPr>
            <p:ph type="title"/>
          </p:nvPr>
        </p:nvSpPr>
        <p:spPr>
          <a:xfrm>
            <a:off x="952500" y="635000"/>
            <a:ext cx="5334000" cy="3987800"/>
          </a:xfrm>
          <a:prstGeom prst="rect">
            <a:avLst/>
          </a:prstGeom>
        </p:spPr>
        <p:txBody>
          <a:bodyPr anchor="b"/>
          <a:lstStyle>
            <a:lvl1pPr>
              <a:defRPr sz="6000"/>
            </a:lvl1pPr>
          </a:lstStyle>
          <a:p>
            <a:r>
              <a:t>タイトルテキスト</a:t>
            </a:r>
          </a:p>
        </p:txBody>
      </p:sp>
      <p:sp>
        <p:nvSpPr>
          <p:cNvPr id="40" name="本文レベル1…"/>
          <p:cNvSpPr txBox="1">
            <a:spLocks noGrp="1"/>
          </p:cNvSpPr>
          <p:nvPr>
            <p:ph type="body" sz="quarter" idx="1"/>
          </p:nvPr>
        </p:nvSpPr>
        <p:spPr>
          <a:xfrm>
            <a:off x="952500" y="4724400"/>
            <a:ext cx="5334000" cy="41148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本文レベル1</a:t>
            </a:r>
          </a:p>
          <a:p>
            <a:pPr lvl="1"/>
            <a:r>
              <a:t>本文レベル2</a:t>
            </a:r>
          </a:p>
          <a:p>
            <a:pPr lvl="2"/>
            <a:r>
              <a:t>本文レベル3</a:t>
            </a:r>
          </a:p>
          <a:p>
            <a:pPr lvl="3"/>
            <a:r>
              <a:t>本文レベル4</a:t>
            </a:r>
          </a:p>
          <a:p>
            <a:pPr lvl="4"/>
            <a:r>
              <a:t>本文レベル5</a:t>
            </a:r>
          </a:p>
        </p:txBody>
      </p:sp>
      <p:sp>
        <p:nvSpPr>
          <p:cNvPr id="41"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タイトル（上）">
    <p:spTree>
      <p:nvGrpSpPr>
        <p:cNvPr id="1" name=""/>
        <p:cNvGrpSpPr/>
        <p:nvPr/>
      </p:nvGrpSpPr>
      <p:grpSpPr>
        <a:xfrm>
          <a:off x="0" y="0"/>
          <a:ext cx="0" cy="0"/>
          <a:chOff x="0" y="0"/>
          <a:chExt cx="0" cy="0"/>
        </a:xfrm>
      </p:grpSpPr>
      <p:sp>
        <p:nvSpPr>
          <p:cNvPr id="48" name="タイトルテキスト"/>
          <p:cNvSpPr txBox="1">
            <a:spLocks noGrp="1"/>
          </p:cNvSpPr>
          <p:nvPr>
            <p:ph type="title"/>
          </p:nvPr>
        </p:nvSpPr>
        <p:spPr>
          <a:prstGeom prst="rect">
            <a:avLst/>
          </a:prstGeom>
        </p:spPr>
        <p:txBody>
          <a:bodyPr/>
          <a:lstStyle/>
          <a:p>
            <a:r>
              <a:t>タイトルテキスト</a:t>
            </a:r>
          </a:p>
        </p:txBody>
      </p:sp>
      <p:sp>
        <p:nvSpPr>
          <p:cNvPr id="49"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タイトル&amp;箇条書き">
    <p:spTree>
      <p:nvGrpSpPr>
        <p:cNvPr id="1" name=""/>
        <p:cNvGrpSpPr/>
        <p:nvPr/>
      </p:nvGrpSpPr>
      <p:grpSpPr>
        <a:xfrm>
          <a:off x="0" y="0"/>
          <a:ext cx="0" cy="0"/>
          <a:chOff x="0" y="0"/>
          <a:chExt cx="0" cy="0"/>
        </a:xfrm>
      </p:grpSpPr>
      <p:sp>
        <p:nvSpPr>
          <p:cNvPr id="56" name="タイトルテキスト"/>
          <p:cNvSpPr txBox="1">
            <a:spLocks noGrp="1"/>
          </p:cNvSpPr>
          <p:nvPr>
            <p:ph type="title"/>
          </p:nvPr>
        </p:nvSpPr>
        <p:spPr>
          <a:prstGeom prst="rect">
            <a:avLst/>
          </a:prstGeom>
        </p:spPr>
        <p:txBody>
          <a:bodyPr/>
          <a:lstStyle/>
          <a:p>
            <a:r>
              <a:t>タイトルテキスト</a:t>
            </a:r>
          </a:p>
        </p:txBody>
      </p:sp>
      <p:sp>
        <p:nvSpPr>
          <p:cNvPr id="57" name="本文レベル1…"/>
          <p:cNvSpPr txBox="1">
            <a:spLocks noGrp="1"/>
          </p:cNvSpPr>
          <p:nvPr>
            <p:ph type="body" idx="1"/>
          </p:nvPr>
        </p:nvSpPr>
        <p:spPr>
          <a:prstGeom prst="rect">
            <a:avLst/>
          </a:prstGeom>
        </p:spPr>
        <p:txBody>
          <a:bodyPr/>
          <a:lstStyle/>
          <a:p>
            <a:r>
              <a:t>本文レベル1</a:t>
            </a:r>
          </a:p>
          <a:p>
            <a:pPr lvl="1"/>
            <a:r>
              <a:t>本文レベル2</a:t>
            </a:r>
          </a:p>
          <a:p>
            <a:pPr lvl="2"/>
            <a:r>
              <a:t>本文レベル3</a:t>
            </a:r>
          </a:p>
          <a:p>
            <a:pPr lvl="3"/>
            <a:r>
              <a:t>本文レベル4</a:t>
            </a:r>
          </a:p>
          <a:p>
            <a:pPr lvl="4"/>
            <a:r>
              <a:t>本文レベル5</a:t>
            </a:r>
          </a:p>
        </p:txBody>
      </p:sp>
      <p:sp>
        <p:nvSpPr>
          <p:cNvPr id="58"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タイトル、箇条書き、画像">
    <p:spTree>
      <p:nvGrpSpPr>
        <p:cNvPr id="1" name=""/>
        <p:cNvGrpSpPr/>
        <p:nvPr/>
      </p:nvGrpSpPr>
      <p:grpSpPr>
        <a:xfrm>
          <a:off x="0" y="0"/>
          <a:ext cx="0" cy="0"/>
          <a:chOff x="0" y="0"/>
          <a:chExt cx="0" cy="0"/>
        </a:xfrm>
      </p:grpSpPr>
      <p:sp>
        <p:nvSpPr>
          <p:cNvPr id="65" name="イメージ"/>
          <p:cNvSpPr>
            <a:spLocks noGrp="1"/>
          </p:cNvSpPr>
          <p:nvPr>
            <p:ph type="pic" sz="half" idx="13"/>
          </p:nvPr>
        </p:nvSpPr>
        <p:spPr>
          <a:xfrm>
            <a:off x="6718300" y="2590800"/>
            <a:ext cx="5334000" cy="6286500"/>
          </a:xfrm>
          <a:prstGeom prst="rect">
            <a:avLst/>
          </a:prstGeom>
        </p:spPr>
        <p:txBody>
          <a:bodyPr lIns="91439" tIns="45719" rIns="91439" bIns="45719" anchor="t">
            <a:noAutofit/>
          </a:bodyPr>
          <a:lstStyle/>
          <a:p>
            <a:endParaRPr/>
          </a:p>
        </p:txBody>
      </p:sp>
      <p:sp>
        <p:nvSpPr>
          <p:cNvPr id="66" name="タイトルテキスト"/>
          <p:cNvSpPr txBox="1">
            <a:spLocks noGrp="1"/>
          </p:cNvSpPr>
          <p:nvPr>
            <p:ph type="title"/>
          </p:nvPr>
        </p:nvSpPr>
        <p:spPr>
          <a:prstGeom prst="rect">
            <a:avLst/>
          </a:prstGeom>
        </p:spPr>
        <p:txBody>
          <a:bodyPr/>
          <a:lstStyle/>
          <a:p>
            <a:r>
              <a:t>タイトルテキスト</a:t>
            </a:r>
          </a:p>
        </p:txBody>
      </p:sp>
      <p:sp>
        <p:nvSpPr>
          <p:cNvPr id="67" name="本文レベル1…"/>
          <p:cNvSpPr txBox="1">
            <a:spLocks noGrp="1"/>
          </p:cNvSpPr>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本文レベル1</a:t>
            </a:r>
          </a:p>
          <a:p>
            <a:pPr lvl="1"/>
            <a:r>
              <a:t>本文レベル2</a:t>
            </a:r>
          </a:p>
          <a:p>
            <a:pPr lvl="2"/>
            <a:r>
              <a:t>本文レベル3</a:t>
            </a:r>
          </a:p>
          <a:p>
            <a:pPr lvl="3"/>
            <a:r>
              <a:t>本文レベル4</a:t>
            </a:r>
          </a:p>
          <a:p>
            <a:pPr lvl="4"/>
            <a:r>
              <a:t>本文レベル5</a:t>
            </a:r>
          </a:p>
        </p:txBody>
      </p:sp>
      <p:sp>
        <p:nvSpPr>
          <p:cNvPr id="68" name="スライド番号"/>
          <p:cNvSpPr txBox="1">
            <a:spLocks noGrp="1"/>
          </p:cNvSpPr>
          <p:nvPr>
            <p:ph type="sldNum" sz="quarter" idx="2"/>
          </p:nvPr>
        </p:nvSpPr>
        <p:spPr>
          <a:xfrm>
            <a:off x="6308360" y="9296400"/>
            <a:ext cx="381306" cy="304800"/>
          </a:xfrm>
          <a:prstGeom prst="rect">
            <a:avLst/>
          </a:prstGeom>
        </p:spPr>
        <p:txBody>
          <a:bodyPr/>
          <a:lstStyle>
            <a:lvl1pPr>
              <a:defRPr>
                <a:latin typeface="+mn-lt"/>
                <a:ea typeface="+mn-ea"/>
                <a:cs typeface="+mn-cs"/>
                <a:sym typeface="ヒラギノ角ゴ ProN W3"/>
              </a:defRPr>
            </a:lvl1p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箇条書き">
    <p:spTree>
      <p:nvGrpSpPr>
        <p:cNvPr id="1" name=""/>
        <p:cNvGrpSpPr/>
        <p:nvPr/>
      </p:nvGrpSpPr>
      <p:grpSpPr>
        <a:xfrm>
          <a:off x="0" y="0"/>
          <a:ext cx="0" cy="0"/>
          <a:chOff x="0" y="0"/>
          <a:chExt cx="0" cy="0"/>
        </a:xfrm>
      </p:grpSpPr>
      <p:sp>
        <p:nvSpPr>
          <p:cNvPr id="75" name="本文レベル1…"/>
          <p:cNvSpPr txBox="1">
            <a:spLocks noGrp="1"/>
          </p:cNvSpPr>
          <p:nvPr>
            <p:ph type="body" idx="1"/>
          </p:nvPr>
        </p:nvSpPr>
        <p:spPr>
          <a:xfrm>
            <a:off x="952500" y="1270000"/>
            <a:ext cx="11099800" cy="7213600"/>
          </a:xfrm>
          <a:prstGeom prst="rect">
            <a:avLst/>
          </a:prstGeom>
        </p:spPr>
        <p:txBody>
          <a:bodyPr/>
          <a:lstStyle/>
          <a:p>
            <a:r>
              <a:t>本文レベル1</a:t>
            </a:r>
          </a:p>
          <a:p>
            <a:pPr lvl="1"/>
            <a:r>
              <a:t>本文レベル2</a:t>
            </a:r>
          </a:p>
          <a:p>
            <a:pPr lvl="2"/>
            <a:r>
              <a:t>本文レベル3</a:t>
            </a:r>
          </a:p>
          <a:p>
            <a:pPr lvl="3"/>
            <a:r>
              <a:t>本文レベル4</a:t>
            </a:r>
          </a:p>
          <a:p>
            <a:pPr lvl="4"/>
            <a:r>
              <a:t>本文レベル5</a:t>
            </a:r>
          </a:p>
        </p:txBody>
      </p:sp>
      <p:sp>
        <p:nvSpPr>
          <p:cNvPr id="76"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タイトルテキスト"/>
          <p:cNvSpPr txBox="1">
            <a:spLocks noGrp="1"/>
          </p:cNvSpPr>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タイトルテキスト</a:t>
            </a:r>
          </a:p>
        </p:txBody>
      </p:sp>
      <p:sp>
        <p:nvSpPr>
          <p:cNvPr id="3" name="スライド番号"/>
          <p:cNvSpPr txBox="1">
            <a:spLocks noGrp="1"/>
          </p:cNvSpPr>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sz="1600">
                <a:latin typeface="Helvetica Neue Light"/>
                <a:ea typeface="Helvetica Neue Light"/>
                <a:cs typeface="Helvetica Neue Light"/>
                <a:sym typeface="Helvetica Neue Light"/>
              </a:defRPr>
            </a:lvl1pPr>
          </a:lstStyle>
          <a:p>
            <a:fld id="{86CB4B4D-7CA3-9044-876B-883B54F8677D}" type="slidenum">
              <a:t>‹#›</a:t>
            </a:fld>
            <a:endParaRPr/>
          </a:p>
        </p:txBody>
      </p:sp>
      <p:sp>
        <p:nvSpPr>
          <p:cNvPr id="4" name="本文レベル1…"/>
          <p:cNvSpPr txBox="1">
            <a:spLocks noGrp="1"/>
          </p:cNvSpPr>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本文レベル1</a:t>
            </a:r>
          </a:p>
          <a:p>
            <a:pPr lvl="1"/>
            <a:r>
              <a:t>本文レベル2</a:t>
            </a:r>
          </a:p>
          <a:p>
            <a:pPr lvl="2"/>
            <a:r>
              <a:t>本文レベル3</a:t>
            </a:r>
          </a:p>
          <a:p>
            <a:pPr lvl="3"/>
            <a:r>
              <a:t>本文レベル4</a:t>
            </a:r>
          </a:p>
          <a:p>
            <a:pPr lvl="4"/>
            <a:r>
              <a:t>本文レベル5</a:t>
            </a:r>
          </a:p>
        </p:txBody>
      </p:sp>
    </p:spTree>
  </p:cSld>
  <p:clrMap bg1="lt1" tx1="dk1" bg2="lt2" tx2="dk2" accent1="accent1" accent2="accent2" accent3="accent3" accent4="accent4" accent5="accent5" accent6="accent6" hlink="hlink" folHlink="folHlink"/>
  <p:sldLayoutIdLst>
    <p:sldLayoutId id="2147483649" r:id="rId1"/>
    <p:sldLayoutId id="2147483662" r:id="rId2"/>
    <p:sldLayoutId id="2147483664"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3" r:id="rId14"/>
    <p:sldLayoutId id="2147483666" r:id="rId15"/>
    <p:sldLayoutId id="2147483684" r:id="rId16"/>
    <p:sldLayoutId id="2147483685" r:id="rId17"/>
    <p:sldLayoutId id="2147483686" r:id="rId18"/>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1pPr>
      <a:lvl2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2pPr>
      <a:lvl3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3pPr>
      <a:lvl4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4pPr>
      <a:lvl5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5pPr>
      <a:lvl6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6pPr>
      <a:lvl7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7pPr>
      <a:lvl8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8pPr>
      <a:lvl9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9pPr>
    </p:titleStyle>
    <p:bodyStyle>
      <a:lvl1pPr marL="444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ヒラギノ角ゴ ProN W3"/>
        </a:defRPr>
      </a:lvl1pPr>
      <a:lvl2pPr marL="889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ヒラギノ角ゴ ProN W3"/>
        </a:defRPr>
      </a:lvl2pPr>
      <a:lvl3pPr marL="1333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ヒラギノ角ゴ ProN W3"/>
        </a:defRPr>
      </a:lvl3pPr>
      <a:lvl4pPr marL="1778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ヒラギノ角ゴ ProN W3"/>
        </a:defRPr>
      </a:lvl4pPr>
      <a:lvl5pPr marL="2222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ヒラギノ角ゴ ProN W3"/>
        </a:defRPr>
      </a:lvl5pPr>
      <a:lvl6pPr marL="2667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ヒラギノ角ゴ ProN W3"/>
        </a:defRPr>
      </a:lvl6pPr>
      <a:lvl7pPr marL="3111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ヒラギノ角ゴ ProN W3"/>
        </a:defRPr>
      </a:lvl7pPr>
      <a:lvl8pPr marL="3556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ヒラギノ角ゴ ProN W3"/>
        </a:defRPr>
      </a:lvl8pPr>
      <a:lvl9pPr marL="4000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ヒラギノ角ゴ ProN W3"/>
        </a:defRPr>
      </a:lvl9pPr>
    </p:bodyStyle>
    <p:otherStyle>
      <a:lvl1pPr marL="0" marR="0" indent="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1pPr>
      <a:lvl2pPr marL="0" marR="0" indent="2286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2pPr>
      <a:lvl3pPr marL="0" marR="0" indent="4572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3pPr>
      <a:lvl4pPr marL="0" marR="0" indent="6858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4pPr>
      <a:lvl5pPr marL="0" marR="0" indent="9144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5pPr>
      <a:lvl6pPr marL="0" marR="0" indent="11430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6pPr>
      <a:lvl7pPr marL="0" marR="0" indent="13716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7pPr>
      <a:lvl8pPr marL="0" marR="0" indent="16002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8pPr>
      <a:lvl9pPr marL="0" marR="0" indent="18288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17.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tiff"/><Relationship Id="rId4" Type="http://schemas.openxmlformats.org/officeDocument/2006/relationships/image" Target="../media/image10.png"/><Relationship Id="rId9" Type="http://schemas.openxmlformats.org/officeDocument/2006/relationships/image" Target="../media/image15.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20.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hyperlink" Target="mailto:no-reply@geppo.jp" TargetMode="External"/><Relationship Id="rId7"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hyperlink" Target="https://support.geppo.jp/knowledge/faq/0012" TargetMode="External"/><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6.tiff"/><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28.jpeg"/></Relationships>
</file>

<file path=ppt/slides/_rels/slide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6.xml"/><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hyperlink" Target="mailto:no-reply@geppo.jp" TargetMode="External"/><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5BBB3"/>
        </a:solidFill>
        <a:effectLst/>
      </p:bgPr>
    </p:bg>
    <p:spTree>
      <p:nvGrpSpPr>
        <p:cNvPr id="1" name=""/>
        <p:cNvGrpSpPr/>
        <p:nvPr/>
      </p:nvGrpSpPr>
      <p:grpSpPr>
        <a:xfrm>
          <a:off x="0" y="0"/>
          <a:ext cx="0" cy="0"/>
          <a:chOff x="0" y="0"/>
          <a:chExt cx="0" cy="0"/>
        </a:xfrm>
      </p:grpSpPr>
      <p:pic>
        <p:nvPicPr>
          <p:cNvPr id="140" name="Picture 7" descr="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75260" y="2607272"/>
            <a:ext cx="5863473" cy="3642188"/>
          </a:xfrm>
          <a:prstGeom prst="rect">
            <a:avLst/>
          </a:prstGeom>
          <a:ln w="12700">
            <a:miter lim="400000"/>
          </a:ln>
        </p:spPr>
      </p:pic>
      <p:pic>
        <p:nvPicPr>
          <p:cNvPr id="141" name="図 1" descr="図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054402" y="6515229"/>
            <a:ext cx="817641" cy="960355"/>
          </a:xfrm>
          <a:prstGeom prst="rect">
            <a:avLst/>
          </a:prstGeom>
          <a:ln w="12700">
            <a:miter lim="400000"/>
          </a:ln>
        </p:spPr>
      </p:pic>
      <p:pic>
        <p:nvPicPr>
          <p:cNvPr id="142" name="Picture 2" descr="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43035" y="6515229"/>
            <a:ext cx="960355" cy="960356"/>
          </a:xfrm>
          <a:prstGeom prst="rect">
            <a:avLst/>
          </a:prstGeom>
          <a:ln w="12700">
            <a:miter lim="400000"/>
          </a:ln>
        </p:spPr>
      </p:pic>
      <p:sp>
        <p:nvSpPr>
          <p:cNvPr id="143" name="ご案内資料"/>
          <p:cNvSpPr txBox="1"/>
          <p:nvPr/>
        </p:nvSpPr>
        <p:spPr>
          <a:xfrm>
            <a:off x="608570" y="5221860"/>
            <a:ext cx="5847755" cy="53347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sz="2300">
                <a:solidFill>
                  <a:srgbClr val="FFFFFF"/>
                </a:solidFill>
                <a:latin typeface="+mn-lt"/>
                <a:ea typeface="+mn-ea"/>
                <a:cs typeface="+mn-cs"/>
                <a:sym typeface="ヒラギノ角ゴ ProN W3"/>
              </a:defRPr>
            </a:lvl1pPr>
          </a:lstStyle>
          <a:p>
            <a:r>
              <a:rPr lang="ja-JP" altLang="en-US" sz="2800" b="1" dirty="0">
                <a:latin typeface="游ゴシック" panose="020B0400000000000000" pitchFamily="50" charset="-128"/>
                <a:ea typeface="游ゴシック" panose="020B0400000000000000" pitchFamily="50" charset="-128"/>
              </a:rPr>
              <a:t>組織サーベイ回答者様向け紹介</a:t>
            </a:r>
            <a:r>
              <a:rPr sz="2800" b="1" dirty="0" err="1">
                <a:latin typeface="游ゴシック" panose="020B0400000000000000" pitchFamily="50" charset="-128"/>
                <a:ea typeface="游ゴシック" panose="020B0400000000000000" pitchFamily="50" charset="-128"/>
              </a:rPr>
              <a:t>資料</a:t>
            </a:r>
            <a:endParaRPr sz="2800" b="1" dirty="0">
              <a:latin typeface="游ゴシック" panose="020B0400000000000000" pitchFamily="50" charset="-128"/>
              <a:ea typeface="游ゴシック" panose="020B0400000000000000" pitchFamily="50" charset="-128"/>
            </a:endParaRPr>
          </a:p>
        </p:txBody>
      </p:sp>
      <p:pic>
        <p:nvPicPr>
          <p:cNvPr id="146" name="イメージ" descr="イメージ"/>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03212" y="3062770"/>
            <a:ext cx="4871162" cy="1623730"/>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正方形/長方形 92"/>
          <p:cNvSpPr/>
          <p:nvPr/>
        </p:nvSpPr>
        <p:spPr>
          <a:xfrm>
            <a:off x="4608221" y="4975648"/>
            <a:ext cx="8208820" cy="45937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108000" tIns="108000" rIns="360000" rtlCol="0" anchor="t"/>
          <a:lstStyle/>
          <a:p>
            <a:pPr algn="l" defTabSz="600181" hangingPunct="1">
              <a:defRPr/>
            </a:pPr>
            <a:r>
              <a:rPr kumimoji="1" lang="ja-JP" altLang="en-US" sz="2000" b="1" kern="1200" dirty="0">
                <a:solidFill>
                  <a:srgbClr val="37474F"/>
                </a:solidFill>
                <a:latin typeface="游ゴシック" panose="020B0400000000000000" pitchFamily="50" charset="-128"/>
                <a:ea typeface="游ゴシック" panose="020B0400000000000000" pitchFamily="50" charset="-128"/>
                <a:cs typeface="Meiryo UI" panose="020B0604030504040204" pitchFamily="50" charset="-128"/>
              </a:rPr>
              <a:t>■組織サーベイについて</a:t>
            </a:r>
          </a:p>
        </p:txBody>
      </p:sp>
      <p:sp>
        <p:nvSpPr>
          <p:cNvPr id="15" name="テキスト ボックス 14"/>
          <p:cNvSpPr txBox="1"/>
          <p:nvPr/>
        </p:nvSpPr>
        <p:spPr>
          <a:xfrm>
            <a:off x="148203" y="1272930"/>
            <a:ext cx="12668836" cy="415627"/>
          </a:xfrm>
          <a:prstGeom prst="rect">
            <a:avLst/>
          </a:prstGeom>
          <a:noFill/>
        </p:spPr>
        <p:txBody>
          <a:bodyPr wrap="square" rtlCol="0" anchor="t">
            <a:spAutoFit/>
          </a:bodyPr>
          <a:lstStyle/>
          <a:p>
            <a:pPr defTabSz="600181" hangingPunct="1">
              <a:defRPr/>
            </a:pPr>
            <a:r>
              <a:rPr lang="ja-JP" altLang="en-US" sz="2101" b="1" kern="1200">
                <a:solidFill>
                  <a:srgbClr val="37474F"/>
                </a:solidFill>
                <a:latin typeface="游ゴシック" panose="020B0400000000000000" pitchFamily="50" charset="-128"/>
                <a:ea typeface="游ゴシック" panose="020B0400000000000000" pitchFamily="50" charset="-128"/>
                <a:cs typeface="Meiryo UI" panose="020B0604030504040204" pitchFamily="50" charset="-128"/>
              </a:rPr>
              <a:t>組織に関する質問を行うことで状態を可視化し、課題解決に導くためのアンケートです！</a:t>
            </a:r>
          </a:p>
        </p:txBody>
      </p:sp>
      <p:pic>
        <p:nvPicPr>
          <p:cNvPr id="10"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3662" y="286739"/>
            <a:ext cx="2615435" cy="871814"/>
          </a:xfrm>
          <a:prstGeom prst="rect">
            <a:avLst/>
          </a:prstGeom>
        </p:spPr>
      </p:pic>
      <p:sp>
        <p:nvSpPr>
          <p:cNvPr id="4" name="テキスト ボックス 3"/>
          <p:cNvSpPr txBox="1"/>
          <p:nvPr/>
        </p:nvSpPr>
        <p:spPr>
          <a:xfrm>
            <a:off x="6417108" y="767929"/>
            <a:ext cx="1024003" cy="398699"/>
          </a:xfrm>
          <a:prstGeom prst="rect">
            <a:avLst/>
          </a:prstGeom>
          <a:noFill/>
        </p:spPr>
        <p:txBody>
          <a:bodyPr wrap="square" rtlCol="0">
            <a:spAutoFit/>
          </a:bodyPr>
          <a:lstStyle/>
          <a:p>
            <a:pPr algn="l" defTabSz="600181" hangingPunct="1">
              <a:defRPr/>
            </a:pPr>
            <a:r>
              <a:rPr kumimoji="1" lang="ja-JP" altLang="en-US" sz="1991" b="1" kern="1200">
                <a:solidFill>
                  <a:prstClr val="black"/>
                </a:solidFill>
                <a:latin typeface="游ゴシック" panose="020B0400000000000000" pitchFamily="50" charset="-128"/>
                <a:ea typeface="游ゴシック" panose="020B0400000000000000" pitchFamily="50" charset="-128"/>
                <a:cs typeface="メイリオ" panose="020B0604030504040204" pitchFamily="50" charset="-128"/>
              </a:rPr>
              <a:t>とは</a:t>
            </a:r>
          </a:p>
        </p:txBody>
      </p:sp>
      <p:cxnSp>
        <p:nvCxnSpPr>
          <p:cNvPr id="31" name="直線コネクタ 30"/>
          <p:cNvCxnSpPr>
            <a:cxnSpLocks/>
          </p:cNvCxnSpPr>
          <p:nvPr/>
        </p:nvCxnSpPr>
        <p:spPr>
          <a:xfrm flipV="1">
            <a:off x="322688" y="1669911"/>
            <a:ext cx="12363477" cy="15134"/>
          </a:xfrm>
          <a:prstGeom prst="line">
            <a:avLst/>
          </a:prstGeom>
          <a:ln w="28575" cmpd="sng">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nvGrpSpPr>
          <p:cNvPr id="38" name="Group 10"/>
          <p:cNvGrpSpPr/>
          <p:nvPr/>
        </p:nvGrpSpPr>
        <p:grpSpPr>
          <a:xfrm>
            <a:off x="550208" y="7549552"/>
            <a:ext cx="3285073" cy="1332358"/>
            <a:chOff x="1052779" y="5140322"/>
            <a:chExt cx="1939668" cy="760541"/>
          </a:xfrm>
        </p:grpSpPr>
        <p:pic>
          <p:nvPicPr>
            <p:cNvPr id="39" name="Picture 1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2779" y="5154543"/>
              <a:ext cx="824062" cy="746320"/>
            </a:xfrm>
            <a:prstGeom prst="rect">
              <a:avLst/>
            </a:prstGeom>
          </p:spPr>
        </p:pic>
        <p:pic>
          <p:nvPicPr>
            <p:cNvPr id="40" name="Picture 13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5495" y="5185638"/>
              <a:ext cx="523461" cy="715224"/>
            </a:xfrm>
            <a:prstGeom prst="rect">
              <a:avLst/>
            </a:prstGeom>
          </p:spPr>
        </p:pic>
        <p:pic>
          <p:nvPicPr>
            <p:cNvPr id="41" name="Picture 13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2356" y="5140322"/>
              <a:ext cx="480091" cy="760540"/>
            </a:xfrm>
            <a:prstGeom prst="rect">
              <a:avLst/>
            </a:prstGeom>
          </p:spPr>
        </p:pic>
        <p:pic>
          <p:nvPicPr>
            <p:cNvPr id="42" name="Picture 13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41679" y="5187857"/>
              <a:ext cx="755786" cy="713006"/>
            </a:xfrm>
            <a:prstGeom prst="rect">
              <a:avLst/>
            </a:prstGeom>
          </p:spPr>
        </p:pic>
      </p:grpSp>
      <p:sp>
        <p:nvSpPr>
          <p:cNvPr id="44" name="角丸四角形吹き出し 43"/>
          <p:cNvSpPr/>
          <p:nvPr/>
        </p:nvSpPr>
        <p:spPr>
          <a:xfrm>
            <a:off x="429248" y="5294770"/>
            <a:ext cx="3779145" cy="1447409"/>
          </a:xfrm>
          <a:prstGeom prst="wedgeRoundRectCallout">
            <a:avLst>
              <a:gd name="adj1" fmla="val -20648"/>
              <a:gd name="adj2" fmla="val 75896"/>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00181" hangingPunct="1">
              <a:defRPr/>
            </a:pPr>
            <a:r>
              <a:rPr lang="ja-JP" altLang="en-US" sz="1837" kern="1200" dirty="0">
                <a:solidFill>
                  <a:srgbClr val="000000"/>
                </a:solidFill>
                <a:latin typeface="游ゴシック" panose="020B0400000000000000" pitchFamily="50" charset="-128"/>
                <a:ea typeface="游ゴシック" panose="020B0400000000000000" pitchFamily="50" charset="-128"/>
                <a:cs typeface="Meiryo UI" panose="020B0604030504040204" pitchFamily="50" charset="-128"/>
              </a:rPr>
              <a:t>皆さんの回答を元に</a:t>
            </a:r>
            <a:endParaRPr lang="en-US" altLang="ja-JP" sz="1837" kern="1200" dirty="0">
              <a:solidFill>
                <a:srgbClr val="000000"/>
              </a:solidFill>
              <a:latin typeface="游ゴシック" panose="020B0400000000000000" pitchFamily="50" charset="-128"/>
              <a:ea typeface="游ゴシック" panose="020B0400000000000000" pitchFamily="50" charset="-128"/>
              <a:cs typeface="Meiryo UI" panose="020B0604030504040204" pitchFamily="50" charset="-128"/>
            </a:endParaRPr>
          </a:p>
          <a:p>
            <a:pPr defTabSz="600181" hangingPunct="1">
              <a:defRPr/>
            </a:pPr>
            <a:r>
              <a:rPr lang="ja-JP" altLang="en-US" sz="1837" kern="1200" dirty="0">
                <a:solidFill>
                  <a:srgbClr val="000000"/>
                </a:solidFill>
                <a:latin typeface="游ゴシック" panose="020B0400000000000000" pitchFamily="50" charset="-128"/>
                <a:ea typeface="游ゴシック" panose="020B0400000000000000" pitchFamily="50" charset="-128"/>
                <a:cs typeface="Meiryo UI" panose="020B0604030504040204" pitchFamily="50" charset="-128"/>
              </a:rPr>
              <a:t>組織の課題解決に取り組みます。</a:t>
            </a:r>
            <a:endParaRPr lang="ja-JP" altLang="en-US" sz="1837" kern="1200" dirty="0">
              <a:solidFill>
                <a:prstClr val="white"/>
              </a:solidFill>
              <a:latin typeface="游ゴシック" panose="020B0400000000000000" pitchFamily="50" charset="-128"/>
              <a:ea typeface="游ゴシック" panose="020B0400000000000000" pitchFamily="50" charset="-128"/>
              <a:cs typeface="Meiryo UI" panose="020B0604030504040204" pitchFamily="50" charset="-128"/>
            </a:endParaRPr>
          </a:p>
        </p:txBody>
      </p:sp>
      <p:grpSp>
        <p:nvGrpSpPr>
          <p:cNvPr id="89" name="グループ化 88"/>
          <p:cNvGrpSpPr/>
          <p:nvPr/>
        </p:nvGrpSpPr>
        <p:grpSpPr>
          <a:xfrm>
            <a:off x="4718531" y="5490059"/>
            <a:ext cx="8010455" cy="3961071"/>
            <a:chOff x="4068109" y="4127540"/>
            <a:chExt cx="5259345" cy="2945458"/>
          </a:xfrm>
        </p:grpSpPr>
        <p:sp>
          <p:nvSpPr>
            <p:cNvPr id="73" name="正方形/長方形 22"/>
            <p:cNvSpPr/>
            <p:nvPr/>
          </p:nvSpPr>
          <p:spPr>
            <a:xfrm>
              <a:off x="4068109" y="4342560"/>
              <a:ext cx="5259345" cy="8482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defTabSz="600181" hangingPunct="1">
                <a:defRPr/>
              </a:pPr>
              <a:r>
                <a:rPr lang="ja-JP" altLang="en-US" sz="1300" b="1" kern="1200" dirty="0">
                  <a:solidFill>
                    <a:srgbClr val="37474F"/>
                  </a:solidFill>
                  <a:latin typeface="游ゴシック" panose="020B0400000000000000" pitchFamily="50" charset="-128"/>
                  <a:ea typeface="游ゴシック" panose="020B0400000000000000" pitchFamily="50" charset="-128"/>
                  <a:cs typeface="HGMaruGothicMPRO" charset="-128"/>
                </a:rPr>
                <a:t>「組織パフォーマンスの向上」を目的としたもので、組織の「強み」や「課題」を確認するために行う質問です。課題を見つけ、改善活動に繋げることを目的としたアンケートです。</a:t>
              </a:r>
              <a:endParaRPr lang="ja-JP" altLang="en-US" sz="1300" kern="1200" dirty="0">
                <a:solidFill>
                  <a:srgbClr val="37474F"/>
                </a:solidFill>
                <a:latin typeface="游ゴシック" panose="020B0400000000000000" pitchFamily="50" charset="-128"/>
                <a:ea typeface="游ゴシック" panose="020B0400000000000000" pitchFamily="50" charset="-128"/>
              </a:endParaRPr>
            </a:p>
          </p:txBody>
        </p:sp>
        <p:sp>
          <p:nvSpPr>
            <p:cNvPr id="74" name="正方形/長方形 24"/>
            <p:cNvSpPr/>
            <p:nvPr/>
          </p:nvSpPr>
          <p:spPr>
            <a:xfrm>
              <a:off x="6036241" y="4179626"/>
              <a:ext cx="1405942" cy="287526"/>
            </a:xfrm>
            <a:prstGeom prst="rect">
              <a:avLst/>
            </a:prstGeom>
            <a:solidFill>
              <a:srgbClr val="00BE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00181" hangingPunct="1">
                <a:defRPr/>
              </a:pPr>
              <a:r>
                <a:rPr lang="ja-JP" altLang="en-US" sz="1313" b="1" kern="1200">
                  <a:solidFill>
                    <a:prstClr val="white"/>
                  </a:solidFill>
                  <a:latin typeface="游ゴシック" panose="020B0400000000000000" pitchFamily="50" charset="-128"/>
                  <a:ea typeface="游ゴシック" panose="020B0400000000000000" pitchFamily="50" charset="-128"/>
                  <a:cs typeface="HGMaruGothicMPRO" charset="-128"/>
                </a:rPr>
                <a:t>組織サーベイとは？</a:t>
              </a:r>
            </a:p>
          </p:txBody>
        </p:sp>
        <p:pic>
          <p:nvPicPr>
            <p:cNvPr id="76"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90869" y="4127540"/>
              <a:ext cx="328048" cy="371669"/>
            </a:xfrm>
            <a:prstGeom prst="rect">
              <a:avLst/>
            </a:prstGeom>
          </p:spPr>
        </p:pic>
        <p:sp>
          <p:nvSpPr>
            <p:cNvPr id="79" name="正方形/長方形 25"/>
            <p:cNvSpPr/>
            <p:nvPr/>
          </p:nvSpPr>
          <p:spPr>
            <a:xfrm>
              <a:off x="4267606" y="5899316"/>
              <a:ext cx="4625911" cy="6928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defTabSz="600181" hangingPunct="1">
                <a:lnSpc>
                  <a:spcPct val="150000"/>
                </a:lnSpc>
                <a:defRPr/>
              </a:pPr>
              <a:endParaRPr lang="en-US" altLang="ja-JP" sz="1422" kern="1200">
                <a:solidFill>
                  <a:prstClr val="black"/>
                </a:solidFill>
                <a:latin typeface="游ゴシック" panose="020B0400000000000000" pitchFamily="50" charset="-128"/>
                <a:ea typeface="游ゴシック" panose="020B0400000000000000" pitchFamily="50" charset="-128"/>
                <a:cs typeface="HGMaruGothicMPRO" charset="-128"/>
              </a:endParaRPr>
            </a:p>
          </p:txBody>
        </p:sp>
        <p:sp>
          <p:nvSpPr>
            <p:cNvPr id="85" name="正方形/長方形 22"/>
            <p:cNvSpPr/>
            <p:nvPr/>
          </p:nvSpPr>
          <p:spPr>
            <a:xfrm>
              <a:off x="4068109" y="5424192"/>
              <a:ext cx="5259345" cy="164880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defTabSz="600181" hangingPunct="1">
                <a:lnSpc>
                  <a:spcPct val="150000"/>
                </a:lnSpc>
              </a:pPr>
              <a:r>
                <a:rPr lang="ja-JP" altLang="en-US" sz="1300" b="1" kern="1200" dirty="0">
                  <a:solidFill>
                    <a:srgbClr val="37474F"/>
                  </a:solidFill>
                  <a:latin typeface="游ゴシック" panose="020B0400000000000000" pitchFamily="50" charset="-128"/>
                  <a:ea typeface="游ゴシック" panose="020B0400000000000000" pitchFamily="50" charset="-128"/>
                  <a:cs typeface="HGMaruGothicMPRO" charset="-128"/>
                </a:rPr>
                <a:t>「ご自身のこと」や「ご自身の所属する組織」についての質問です。</a:t>
              </a:r>
              <a:endParaRPr lang="en-US" altLang="ja-JP" sz="1300" b="1" kern="1200" dirty="0">
                <a:solidFill>
                  <a:srgbClr val="37474F"/>
                </a:solidFill>
                <a:latin typeface="游ゴシック" panose="020B0400000000000000" pitchFamily="50" charset="-128"/>
                <a:ea typeface="游ゴシック" panose="020B0400000000000000" pitchFamily="50" charset="-128"/>
                <a:cs typeface="HGMaruGothicMPRO" charset="-128"/>
              </a:endParaRPr>
            </a:p>
            <a:p>
              <a:pPr algn="l" defTabSz="600181" hangingPunct="1">
                <a:lnSpc>
                  <a:spcPct val="150000"/>
                </a:lnSpc>
              </a:pPr>
              <a:r>
                <a:rPr lang="ja-JP" altLang="en-US" sz="1300" b="1" kern="1200" dirty="0">
                  <a:solidFill>
                    <a:srgbClr val="37474F"/>
                  </a:solidFill>
                  <a:latin typeface="游ゴシック" panose="020B0400000000000000" pitchFamily="50" charset="-128"/>
                  <a:ea typeface="游ゴシック" panose="020B0400000000000000" pitchFamily="50" charset="-128"/>
                  <a:cs typeface="HGMaruGothicMPRO" charset="-128"/>
                </a:rPr>
                <a:t>・２０項目は選択式、１項目がフリーコメント入力です</a:t>
              </a:r>
              <a:endParaRPr lang="en-US" altLang="ja-JP" sz="1300" b="1" kern="1200" dirty="0">
                <a:solidFill>
                  <a:srgbClr val="37474F"/>
                </a:solidFill>
                <a:latin typeface="游ゴシック" panose="020B0400000000000000" pitchFamily="50" charset="-128"/>
                <a:ea typeface="游ゴシック" panose="020B0400000000000000" pitchFamily="50" charset="-128"/>
                <a:cs typeface="HGMaruGothicMPRO" charset="-128"/>
              </a:endParaRPr>
            </a:p>
            <a:p>
              <a:pPr algn="l" defTabSz="600181" hangingPunct="1">
                <a:lnSpc>
                  <a:spcPct val="150000"/>
                </a:lnSpc>
              </a:pPr>
              <a:r>
                <a:rPr lang="ja-JP" altLang="en-US" sz="1300" b="1" kern="1200" dirty="0">
                  <a:solidFill>
                    <a:srgbClr val="37474F"/>
                  </a:solidFill>
                  <a:latin typeface="游ゴシック" panose="020B0400000000000000" pitchFamily="50" charset="-128"/>
                  <a:ea typeface="游ゴシック" panose="020B0400000000000000" pitchFamily="50" charset="-128"/>
                  <a:cs typeface="HGMaruGothicMPRO" charset="-128"/>
                </a:rPr>
                <a:t>・フリーコメントには、個人が特定され得る情報は入れないようお願いします</a:t>
              </a:r>
              <a:endParaRPr lang="en-US" altLang="ja-JP" sz="1300" b="1" kern="1200" dirty="0">
                <a:solidFill>
                  <a:srgbClr val="37474F"/>
                </a:solidFill>
                <a:latin typeface="游ゴシック" panose="020B0400000000000000" pitchFamily="50" charset="-128"/>
                <a:ea typeface="游ゴシック" panose="020B0400000000000000" pitchFamily="50" charset="-128"/>
                <a:cs typeface="HGMaruGothicMPRO" charset="-128"/>
              </a:endParaRPr>
            </a:p>
            <a:p>
              <a:pPr algn="l" defTabSz="600181" hangingPunct="1">
                <a:lnSpc>
                  <a:spcPct val="150000"/>
                </a:lnSpc>
              </a:pPr>
              <a:r>
                <a:rPr lang="ja-JP" altLang="en-US" sz="1300" b="1" kern="1200" dirty="0">
                  <a:solidFill>
                    <a:srgbClr val="37474F"/>
                  </a:solidFill>
                  <a:latin typeface="游ゴシック" panose="020B0400000000000000" pitchFamily="50" charset="-128"/>
                  <a:ea typeface="游ゴシック" panose="020B0400000000000000" pitchFamily="50" charset="-128"/>
                  <a:cs typeface="HGMaruGothicMPRO" charset="-128"/>
                </a:rPr>
                <a:t>・所属会社に対する愛着や思い入れの度合い、経営、上司、同僚、働く環境、制度などに関する質問です</a:t>
              </a:r>
              <a:endParaRPr lang="en-US" altLang="ja-JP" sz="1300" b="1" kern="1200" dirty="0">
                <a:solidFill>
                  <a:srgbClr val="37474F"/>
                </a:solidFill>
                <a:latin typeface="游ゴシック" panose="020B0400000000000000" pitchFamily="50" charset="-128"/>
                <a:ea typeface="游ゴシック" panose="020B0400000000000000" pitchFamily="50" charset="-128"/>
                <a:cs typeface="HGMaruGothicMPRO" charset="-128"/>
              </a:endParaRPr>
            </a:p>
            <a:p>
              <a:pPr algn="l" defTabSz="600181" hangingPunct="1">
                <a:lnSpc>
                  <a:spcPct val="150000"/>
                </a:lnSpc>
              </a:pPr>
              <a:r>
                <a:rPr lang="ja-JP" altLang="en-US" sz="1300" b="1" kern="1200" dirty="0">
                  <a:solidFill>
                    <a:srgbClr val="37474F"/>
                  </a:solidFill>
                  <a:latin typeface="游ゴシック" panose="020B0400000000000000" pitchFamily="50" charset="-128"/>
                  <a:ea typeface="游ゴシック" panose="020B0400000000000000" pitchFamily="50" charset="-128"/>
                  <a:cs typeface="HGMaruGothicMPRO" charset="-128"/>
                </a:rPr>
                <a:t>・１問目は「友人と一緒に働きたくないから </a:t>
              </a:r>
              <a:r>
                <a:rPr lang="en-US" altLang="ja-JP" sz="1300" b="1" kern="1200" dirty="0">
                  <a:solidFill>
                    <a:srgbClr val="37474F"/>
                  </a:solidFill>
                  <a:latin typeface="游ゴシック" panose="020B0400000000000000" pitchFamily="50" charset="-128"/>
                  <a:ea typeface="游ゴシック" panose="020B0400000000000000" pitchFamily="50" charset="-128"/>
                  <a:cs typeface="HGMaruGothicMPRO" charset="-128"/>
                </a:rPr>
                <a:t>0 </a:t>
              </a:r>
              <a:r>
                <a:rPr lang="ja-JP" altLang="en-US" sz="1300" b="1" kern="1200" dirty="0">
                  <a:solidFill>
                    <a:srgbClr val="37474F"/>
                  </a:solidFill>
                  <a:latin typeface="游ゴシック" panose="020B0400000000000000" pitchFamily="50" charset="-128"/>
                  <a:ea typeface="游ゴシック" panose="020B0400000000000000" pitchFamily="50" charset="-128"/>
                  <a:cs typeface="HGMaruGothicMPRO" charset="-128"/>
                </a:rPr>
                <a:t>」などといった回答をされないようご注意ください</a:t>
              </a:r>
              <a:endParaRPr lang="en-US" altLang="ja-JP" sz="1300" b="1" kern="1200" dirty="0">
                <a:solidFill>
                  <a:srgbClr val="37474F"/>
                </a:solidFill>
                <a:latin typeface="游ゴシック" panose="020B0400000000000000" pitchFamily="50" charset="-128"/>
                <a:ea typeface="游ゴシック" panose="020B0400000000000000" pitchFamily="50" charset="-128"/>
                <a:cs typeface="HGMaruGothicMPRO" charset="-128"/>
              </a:endParaRPr>
            </a:p>
          </p:txBody>
        </p:sp>
        <p:sp>
          <p:nvSpPr>
            <p:cNvPr id="86" name="正方形/長方形 24"/>
            <p:cNvSpPr/>
            <p:nvPr/>
          </p:nvSpPr>
          <p:spPr>
            <a:xfrm>
              <a:off x="6036241" y="5313686"/>
              <a:ext cx="1405943" cy="294019"/>
            </a:xfrm>
            <a:prstGeom prst="rect">
              <a:avLst/>
            </a:prstGeom>
            <a:solidFill>
              <a:srgbClr val="3747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00181" hangingPunct="1">
                <a:defRPr/>
              </a:pPr>
              <a:r>
                <a:rPr lang="ja-JP" altLang="en-US" sz="1313" b="1" kern="1200">
                  <a:solidFill>
                    <a:prstClr val="white"/>
                  </a:solidFill>
                  <a:latin typeface="游ゴシック" panose="020B0400000000000000" pitchFamily="50" charset="-128"/>
                  <a:ea typeface="游ゴシック" panose="020B0400000000000000" pitchFamily="50" charset="-128"/>
                  <a:cs typeface="HGMaruGothicMPRO" charset="-128"/>
                </a:rPr>
                <a:t>どんな質問？</a:t>
              </a:r>
            </a:p>
          </p:txBody>
        </p:sp>
        <p:pic>
          <p:nvPicPr>
            <p:cNvPr id="80"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44136" y="5253768"/>
              <a:ext cx="226767" cy="387605"/>
            </a:xfrm>
            <a:prstGeom prst="rect">
              <a:avLst/>
            </a:prstGeom>
          </p:spPr>
        </p:pic>
      </p:grpSp>
      <p:sp>
        <p:nvSpPr>
          <p:cNvPr id="43" name="テキスト ボックス 42"/>
          <p:cNvSpPr txBox="1"/>
          <p:nvPr/>
        </p:nvSpPr>
        <p:spPr>
          <a:xfrm>
            <a:off x="3099797" y="505988"/>
            <a:ext cx="3655484" cy="738792"/>
          </a:xfrm>
          <a:prstGeom prst="rect">
            <a:avLst/>
          </a:prstGeom>
          <a:noFill/>
        </p:spPr>
        <p:txBody>
          <a:bodyPr wrap="square" rtlCol="0">
            <a:spAutoFit/>
          </a:bodyPr>
          <a:lstStyle/>
          <a:p>
            <a:pPr algn="l" defTabSz="600181" hangingPunct="1">
              <a:defRPr/>
            </a:pPr>
            <a:r>
              <a:rPr kumimoji="1" lang="ja-JP" altLang="en-US" sz="4201" b="1" kern="1200">
                <a:solidFill>
                  <a:srgbClr val="394A52"/>
                </a:solidFill>
                <a:latin typeface="游ゴシック" panose="020B0400000000000000" pitchFamily="50" charset="-128"/>
                <a:ea typeface="游ゴシック" panose="020B0400000000000000" pitchFamily="50" charset="-128"/>
                <a:cs typeface="メイリオ" panose="020B0604030504040204" pitchFamily="50" charset="-128"/>
              </a:rPr>
              <a:t>組織サーベイ</a:t>
            </a:r>
          </a:p>
        </p:txBody>
      </p:sp>
      <p:pic>
        <p:nvPicPr>
          <p:cNvPr id="22" name="図 21" descr="... イラスト | &lt;strong&gt;メール&lt;/strong&gt; | 手紙 | 背景"/>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648796" y="2680900"/>
            <a:ext cx="1347629" cy="894168"/>
          </a:xfrm>
          <a:prstGeom prst="rect">
            <a:avLst/>
          </a:prstGeom>
        </p:spPr>
      </p:pic>
      <p:sp>
        <p:nvSpPr>
          <p:cNvPr id="46" name="テキスト ボックス 45"/>
          <p:cNvSpPr txBox="1"/>
          <p:nvPr/>
        </p:nvSpPr>
        <p:spPr>
          <a:xfrm>
            <a:off x="5921461" y="4168897"/>
            <a:ext cx="2802298" cy="523220"/>
          </a:xfrm>
          <a:prstGeom prst="rect">
            <a:avLst/>
          </a:prstGeom>
          <a:noFill/>
        </p:spPr>
        <p:txBody>
          <a:bodyPr wrap="square" rtlCol="0">
            <a:spAutoFit/>
          </a:bodyPr>
          <a:lstStyle/>
          <a:p>
            <a:pPr defTabSz="600181" hangingPunct="1">
              <a:defRPr/>
            </a:pPr>
            <a:r>
              <a:rPr kumimoji="1" lang="en-US" altLang="ja-JP" sz="1400" b="1" kern="1200" dirty="0" err="1">
                <a:solidFill>
                  <a:schemeClr val="tx1"/>
                </a:solidFill>
                <a:latin typeface="游ゴシック" panose="020B0400000000000000" pitchFamily="50" charset="-128"/>
                <a:ea typeface="游ゴシック" panose="020B0400000000000000" pitchFamily="50" charset="-128"/>
                <a:cs typeface="Meiryo UI" panose="020B0604030504040204" pitchFamily="50" charset="-128"/>
              </a:rPr>
              <a:t>Geppo</a:t>
            </a:r>
            <a:r>
              <a:rPr kumimoji="1" lang="ja-JP" altLang="en-US" sz="1400" b="1" kern="1200" dirty="0">
                <a:solidFill>
                  <a:schemeClr val="tx1"/>
                </a:solidFill>
                <a:latin typeface="游ゴシック" panose="020B0400000000000000" pitchFamily="50" charset="-128"/>
                <a:ea typeface="游ゴシック" panose="020B0400000000000000" pitchFamily="50" charset="-128"/>
                <a:cs typeface="Meiryo UI" panose="020B0604030504040204" pitchFamily="50" charset="-128"/>
              </a:rPr>
              <a:t>からのメールから</a:t>
            </a:r>
            <a:endParaRPr kumimoji="1" lang="en-US" altLang="ja-JP" sz="1400" b="1" kern="1200" dirty="0">
              <a:solidFill>
                <a:schemeClr val="tx1"/>
              </a:solidFill>
              <a:latin typeface="游ゴシック" panose="020B0400000000000000" pitchFamily="50" charset="-128"/>
              <a:ea typeface="游ゴシック" panose="020B0400000000000000" pitchFamily="50" charset="-128"/>
              <a:cs typeface="Meiryo UI" panose="020B0604030504040204" pitchFamily="50" charset="-128"/>
            </a:endParaRPr>
          </a:p>
          <a:p>
            <a:pPr defTabSz="600181" hangingPunct="1">
              <a:defRPr/>
            </a:pPr>
            <a:r>
              <a:rPr kumimoji="1" lang="ja-JP" altLang="en-US" sz="1400" b="1" kern="1200" dirty="0">
                <a:solidFill>
                  <a:schemeClr val="tx1"/>
                </a:solidFill>
                <a:latin typeface="游ゴシック" panose="020B0400000000000000" pitchFamily="50" charset="-128"/>
                <a:ea typeface="游ゴシック" panose="020B0400000000000000" pitchFamily="50" charset="-128"/>
                <a:cs typeface="Meiryo UI" panose="020B0604030504040204" pitchFamily="50" charset="-128"/>
              </a:rPr>
              <a:t>「ログインなし」回答できます。</a:t>
            </a:r>
            <a:endParaRPr kumimoji="1" lang="en-US" altLang="ja-JP" sz="1400" b="1" kern="1200" dirty="0">
              <a:solidFill>
                <a:schemeClr val="tx1"/>
              </a:solidFill>
              <a:latin typeface="游ゴシック" panose="020B0400000000000000" pitchFamily="50" charset="-128"/>
              <a:ea typeface="游ゴシック" panose="020B0400000000000000" pitchFamily="50" charset="-128"/>
              <a:cs typeface="Meiryo UI" panose="020B0604030504040204" pitchFamily="50" charset="-128"/>
            </a:endParaRPr>
          </a:p>
        </p:txBody>
      </p:sp>
      <p:sp>
        <p:nvSpPr>
          <p:cNvPr id="36" name="正方形/長方形 35">
            <a:extLst>
              <a:ext uri="{FF2B5EF4-FFF2-40B4-BE49-F238E27FC236}">
                <a16:creationId xmlns:a16="http://schemas.microsoft.com/office/drawing/2014/main" id="{45CC7B29-61AD-49D5-A55A-77DD53FFD5EB}"/>
              </a:ext>
            </a:extLst>
          </p:cNvPr>
          <p:cNvSpPr/>
          <p:nvPr/>
        </p:nvSpPr>
        <p:spPr>
          <a:xfrm>
            <a:off x="302448" y="1932218"/>
            <a:ext cx="5205794" cy="2776864"/>
          </a:xfrm>
          <a:prstGeom prst="rect">
            <a:avLst/>
          </a:prstGeom>
          <a:noFill/>
          <a:ln>
            <a:solidFill>
              <a:srgbClr val="00BE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00181" hangingPunct="1"/>
            <a:endParaRPr kumimoji="1" lang="ja-JP" altLang="en-US" sz="2362" kern="1200">
              <a:solidFill>
                <a:prstClr val="white"/>
              </a:solidFill>
              <a:latin typeface="メイリオ" panose="020B0604030504040204" pitchFamily="50" charset="-128"/>
              <a:ea typeface="メイリオ" panose="020B0604030504040204" pitchFamily="50" charset="-128"/>
            </a:endParaRPr>
          </a:p>
        </p:txBody>
      </p:sp>
      <p:sp>
        <p:nvSpPr>
          <p:cNvPr id="37" name="正方形/長方形 36">
            <a:extLst>
              <a:ext uri="{FF2B5EF4-FFF2-40B4-BE49-F238E27FC236}">
                <a16:creationId xmlns:a16="http://schemas.microsoft.com/office/drawing/2014/main" id="{C3BBA07E-DC97-4F35-91A2-130C85347A28}"/>
              </a:ext>
            </a:extLst>
          </p:cNvPr>
          <p:cNvSpPr/>
          <p:nvPr/>
        </p:nvSpPr>
        <p:spPr>
          <a:xfrm>
            <a:off x="416420" y="2013761"/>
            <a:ext cx="4981498" cy="2611634"/>
          </a:xfrm>
          <a:prstGeom prst="rect">
            <a:avLst/>
          </a:prstGeom>
          <a:solidFill>
            <a:srgbClr val="00BE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00181" hangingPunct="1"/>
            <a:r>
              <a:rPr kumimoji="1" lang="ja-JP" altLang="en-US" sz="1837" b="1" kern="1200">
                <a:solidFill>
                  <a:prstClr val="white"/>
                </a:solidFill>
                <a:latin typeface="游ゴシック" panose="020B0400000000000000" pitchFamily="50" charset="-128"/>
                <a:ea typeface="游ゴシック" panose="020B0400000000000000" pitchFamily="50" charset="-128"/>
                <a:cs typeface="Meiryo UI" panose="020B0604030504040204" pitchFamily="50" charset="-128"/>
              </a:rPr>
              <a:t>会社や組織に関する</a:t>
            </a:r>
            <a:r>
              <a:rPr kumimoji="1" lang="en-US" altLang="ja-JP" sz="1837" b="1" kern="1200">
                <a:solidFill>
                  <a:prstClr val="white"/>
                </a:solidFill>
                <a:latin typeface="游ゴシック" panose="020B0400000000000000" pitchFamily="50" charset="-128"/>
                <a:ea typeface="游ゴシック" panose="020B0400000000000000" pitchFamily="50" charset="-128"/>
                <a:cs typeface="Meiryo UI" panose="020B0604030504040204" pitchFamily="50" charset="-128"/>
              </a:rPr>
              <a:t>20</a:t>
            </a:r>
            <a:r>
              <a:rPr kumimoji="1" lang="ja-JP" altLang="en-US" sz="1837" b="1" kern="1200">
                <a:solidFill>
                  <a:prstClr val="white"/>
                </a:solidFill>
                <a:latin typeface="游ゴシック" panose="020B0400000000000000" pitchFamily="50" charset="-128"/>
                <a:ea typeface="游ゴシック" panose="020B0400000000000000" pitchFamily="50" charset="-128"/>
                <a:cs typeface="Meiryo UI" panose="020B0604030504040204" pitchFamily="50" charset="-128"/>
              </a:rPr>
              <a:t>問～</a:t>
            </a:r>
            <a:r>
              <a:rPr kumimoji="1" lang="en-US" altLang="ja-JP" sz="1837" b="1" kern="1200">
                <a:solidFill>
                  <a:prstClr val="white"/>
                </a:solidFill>
                <a:latin typeface="游ゴシック" panose="020B0400000000000000" pitchFamily="50" charset="-128"/>
                <a:ea typeface="游ゴシック" panose="020B0400000000000000" pitchFamily="50" charset="-128"/>
                <a:cs typeface="Meiryo UI" panose="020B0604030504040204" pitchFamily="50" charset="-128"/>
              </a:rPr>
              <a:t>50</a:t>
            </a:r>
            <a:r>
              <a:rPr kumimoji="1" lang="ja-JP" altLang="en-US" sz="1837" b="1" kern="1200">
                <a:solidFill>
                  <a:prstClr val="white"/>
                </a:solidFill>
                <a:latin typeface="游ゴシック" panose="020B0400000000000000" pitchFamily="50" charset="-128"/>
                <a:ea typeface="游ゴシック" panose="020B0400000000000000" pitchFamily="50" charset="-128"/>
                <a:cs typeface="Meiryo UI" panose="020B0604030504040204" pitchFamily="50" charset="-128"/>
              </a:rPr>
              <a:t>問の質問を選択肢やフリーコメントで回答いただきます。</a:t>
            </a:r>
            <a:endParaRPr kumimoji="1" lang="en-US" altLang="ja-JP" sz="1837" b="1" kern="1200">
              <a:solidFill>
                <a:prstClr val="white"/>
              </a:solidFill>
              <a:latin typeface="游ゴシック" panose="020B0400000000000000" pitchFamily="50" charset="-128"/>
              <a:ea typeface="游ゴシック" panose="020B0400000000000000" pitchFamily="50" charset="-128"/>
              <a:cs typeface="Meiryo UI" panose="020B0604030504040204" pitchFamily="50" charset="-128"/>
            </a:endParaRPr>
          </a:p>
          <a:p>
            <a:pPr defTabSz="600181" hangingPunct="1"/>
            <a:endParaRPr kumimoji="1" lang="en-US" altLang="ja-JP" sz="1837" b="1" u="sng" kern="1200">
              <a:solidFill>
                <a:prstClr val="white"/>
              </a:solidFill>
              <a:latin typeface="游ゴシック" panose="020B0400000000000000" pitchFamily="50" charset="-128"/>
              <a:ea typeface="游ゴシック" panose="020B0400000000000000" pitchFamily="50" charset="-128"/>
              <a:cs typeface="Meiryo UI" panose="020B0604030504040204" pitchFamily="50" charset="-128"/>
            </a:endParaRPr>
          </a:p>
          <a:p>
            <a:pPr defTabSz="600181" hangingPunct="1"/>
            <a:r>
              <a:rPr kumimoji="1" lang="ja-JP" altLang="en-US" sz="1837" b="1" u="sng" kern="1200">
                <a:solidFill>
                  <a:prstClr val="white"/>
                </a:solidFill>
                <a:latin typeface="游ゴシック" panose="020B0400000000000000" pitchFamily="50" charset="-128"/>
                <a:ea typeface="游ゴシック" panose="020B0400000000000000" pitchFamily="50" charset="-128"/>
                <a:cs typeface="Meiryo UI" panose="020B0604030504040204" pitchFamily="50" charset="-128"/>
              </a:rPr>
              <a:t>匿名回答になりますので</a:t>
            </a:r>
            <a:endParaRPr kumimoji="1" lang="en-US" altLang="ja-JP" sz="1837" b="1" u="sng" kern="1200">
              <a:solidFill>
                <a:prstClr val="white"/>
              </a:solidFill>
              <a:latin typeface="游ゴシック" panose="020B0400000000000000" pitchFamily="50" charset="-128"/>
              <a:ea typeface="游ゴシック" panose="020B0400000000000000" pitchFamily="50" charset="-128"/>
              <a:cs typeface="Meiryo UI" panose="020B0604030504040204" pitchFamily="50" charset="-128"/>
            </a:endParaRPr>
          </a:p>
          <a:p>
            <a:pPr defTabSz="600181" hangingPunct="1"/>
            <a:r>
              <a:rPr kumimoji="1" lang="ja-JP" altLang="en-US" sz="1837" b="1" u="sng" kern="1200">
                <a:solidFill>
                  <a:prstClr val="white"/>
                </a:solidFill>
                <a:latin typeface="游ゴシック" panose="020B0400000000000000" pitchFamily="50" charset="-128"/>
                <a:ea typeface="游ゴシック" panose="020B0400000000000000" pitchFamily="50" charset="-128"/>
                <a:cs typeface="Meiryo UI" panose="020B0604030504040204" pitchFamily="50" charset="-128"/>
              </a:rPr>
              <a:t>率直にご回答下さい</a:t>
            </a:r>
            <a:endParaRPr kumimoji="1" lang="en-US" altLang="ja-JP" sz="1837" b="1" u="sng" kern="1200">
              <a:solidFill>
                <a:prstClr val="white"/>
              </a:solidFill>
              <a:latin typeface="游ゴシック" panose="020B0400000000000000" pitchFamily="50" charset="-128"/>
              <a:ea typeface="游ゴシック" panose="020B0400000000000000" pitchFamily="50" charset="-128"/>
              <a:cs typeface="Meiryo UI" panose="020B0604030504040204" pitchFamily="50" charset="-128"/>
            </a:endParaRPr>
          </a:p>
        </p:txBody>
      </p:sp>
      <p:sp>
        <p:nvSpPr>
          <p:cNvPr id="3" name="テキスト ボックス 2">
            <a:extLst>
              <a:ext uri="{FF2B5EF4-FFF2-40B4-BE49-F238E27FC236}">
                <a16:creationId xmlns:a16="http://schemas.microsoft.com/office/drawing/2014/main" id="{9C803A0A-1D04-2268-C8E6-B04B97FE0454}"/>
              </a:ext>
            </a:extLst>
          </p:cNvPr>
          <p:cNvSpPr txBox="1"/>
          <p:nvPr/>
        </p:nvSpPr>
        <p:spPr>
          <a:xfrm>
            <a:off x="9240025" y="4172494"/>
            <a:ext cx="3225076" cy="523220"/>
          </a:xfrm>
          <a:prstGeom prst="rect">
            <a:avLst/>
          </a:prstGeom>
          <a:noFill/>
        </p:spPr>
        <p:txBody>
          <a:bodyPr wrap="square" rtlCol="0">
            <a:spAutoFit/>
          </a:bodyPr>
          <a:lstStyle/>
          <a:p>
            <a:pPr defTabSz="600181" hangingPunct="1">
              <a:defRPr/>
            </a:pPr>
            <a:r>
              <a:rPr kumimoji="1" lang="ja-JP" altLang="en-US" sz="1400" b="1" kern="1200" dirty="0">
                <a:solidFill>
                  <a:schemeClr val="tx1"/>
                </a:solidFill>
                <a:latin typeface="游ゴシック" panose="020B0400000000000000" pitchFamily="50" charset="-128"/>
                <a:ea typeface="游ゴシック" panose="020B0400000000000000" pitchFamily="50" charset="-128"/>
                <a:cs typeface="Meiryo UI" panose="020B0604030504040204" pitchFamily="50" charset="-128"/>
              </a:rPr>
              <a:t>お手持ちのスマートフォンから</a:t>
            </a:r>
            <a:endParaRPr kumimoji="1" lang="en-US" altLang="ja-JP" sz="1400" b="1" kern="1200" dirty="0">
              <a:solidFill>
                <a:schemeClr val="tx1"/>
              </a:solidFill>
              <a:latin typeface="游ゴシック" panose="020B0400000000000000" pitchFamily="50" charset="-128"/>
              <a:ea typeface="游ゴシック" panose="020B0400000000000000" pitchFamily="50" charset="-128"/>
              <a:cs typeface="Meiryo UI" panose="020B0604030504040204" pitchFamily="50" charset="-128"/>
            </a:endParaRPr>
          </a:p>
          <a:p>
            <a:pPr defTabSz="600181" hangingPunct="1">
              <a:defRPr/>
            </a:pPr>
            <a:r>
              <a:rPr kumimoji="1" lang="en-US" altLang="ja-JP" sz="1400" b="1" kern="1200" dirty="0">
                <a:solidFill>
                  <a:schemeClr val="tx1"/>
                </a:solidFill>
                <a:latin typeface="游ゴシック" panose="020B0400000000000000" pitchFamily="50" charset="-128"/>
                <a:ea typeface="游ゴシック" panose="020B0400000000000000" pitchFamily="50" charset="-128"/>
                <a:cs typeface="Meiryo UI" panose="020B0604030504040204" pitchFamily="50" charset="-128"/>
              </a:rPr>
              <a:t>QR</a:t>
            </a:r>
            <a:r>
              <a:rPr kumimoji="1" lang="ja-JP" altLang="en-US" sz="1400" b="1" kern="1200" dirty="0">
                <a:solidFill>
                  <a:schemeClr val="tx1"/>
                </a:solidFill>
                <a:latin typeface="游ゴシック" panose="020B0400000000000000" pitchFamily="50" charset="-128"/>
                <a:ea typeface="游ゴシック" panose="020B0400000000000000" pitchFamily="50" charset="-128"/>
                <a:cs typeface="Meiryo UI" panose="020B0604030504040204" pitchFamily="50" charset="-128"/>
              </a:rPr>
              <a:t>コードを読み込んで回答できます。</a:t>
            </a:r>
            <a:endParaRPr kumimoji="1" lang="en-US" altLang="ja-JP" sz="1400" b="1" kern="1200" dirty="0">
              <a:solidFill>
                <a:schemeClr val="tx1"/>
              </a:solidFill>
              <a:latin typeface="游ゴシック" panose="020B0400000000000000" pitchFamily="50" charset="-128"/>
              <a:ea typeface="游ゴシック" panose="020B0400000000000000" pitchFamily="50" charset="-128"/>
              <a:cs typeface="Meiryo UI" panose="020B0604030504040204" pitchFamily="50" charset="-128"/>
            </a:endParaRPr>
          </a:p>
        </p:txBody>
      </p:sp>
      <p:sp>
        <p:nvSpPr>
          <p:cNvPr id="5" name="テキスト ボックス 4">
            <a:extLst>
              <a:ext uri="{FF2B5EF4-FFF2-40B4-BE49-F238E27FC236}">
                <a16:creationId xmlns:a16="http://schemas.microsoft.com/office/drawing/2014/main" id="{6E1A9D4F-D97A-C4DF-55D2-C5B0741101F1}"/>
              </a:ext>
            </a:extLst>
          </p:cNvPr>
          <p:cNvSpPr txBox="1"/>
          <p:nvPr/>
        </p:nvSpPr>
        <p:spPr>
          <a:xfrm>
            <a:off x="5633504" y="1927086"/>
            <a:ext cx="6991927" cy="15183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584200" rtl="0" fontAlgn="auto" latinLnBrk="0" hangingPunct="0">
              <a:lnSpc>
                <a:spcPct val="100000"/>
              </a:lnSpc>
              <a:spcBef>
                <a:spcPts val="0"/>
              </a:spcBef>
              <a:spcAft>
                <a:spcPts val="0"/>
              </a:spcAft>
              <a:buClrTx/>
              <a:buSzTx/>
              <a:buFontTx/>
              <a:buNone/>
              <a:tabLst/>
            </a:pPr>
            <a:r>
              <a:rPr kumimoji="0" lang="ja-JP" altLang="en-US" sz="2000" b="1" i="0" u="none" strike="noStrike" cap="none" spc="0" normalizeH="0" baseline="0" dirty="0">
                <a:ln>
                  <a:noFill/>
                </a:ln>
                <a:solidFill>
                  <a:srgbClr val="000000"/>
                </a:solidFill>
                <a:effectLst/>
                <a:uFillTx/>
                <a:latin typeface="游ゴシック" panose="020B0400000000000000" pitchFamily="50" charset="-128"/>
                <a:ea typeface="游ゴシック" panose="020B0400000000000000" pitchFamily="50" charset="-128"/>
                <a:sym typeface="ヒラギノ角ゴ ProN W6"/>
              </a:rPr>
              <a:t>メールもしくは</a:t>
            </a:r>
            <a:r>
              <a:rPr kumimoji="0" lang="en-US" altLang="ja-JP" sz="2000" b="1" i="0" u="none" strike="noStrike" cap="none" spc="0" normalizeH="0" baseline="0" dirty="0">
                <a:ln>
                  <a:noFill/>
                </a:ln>
                <a:solidFill>
                  <a:srgbClr val="000000"/>
                </a:solidFill>
                <a:effectLst/>
                <a:uFillTx/>
                <a:latin typeface="游ゴシック" panose="020B0400000000000000" pitchFamily="50" charset="-128"/>
                <a:ea typeface="游ゴシック" panose="020B0400000000000000" pitchFamily="50" charset="-128"/>
                <a:sym typeface="ヒラギノ角ゴ ProN W6"/>
              </a:rPr>
              <a:t>QR</a:t>
            </a:r>
            <a:r>
              <a:rPr kumimoji="0" lang="ja-JP" altLang="en-US" sz="2000" b="1" i="0" u="none" strike="noStrike" cap="none" spc="0" normalizeH="0" baseline="0" dirty="0">
                <a:ln>
                  <a:noFill/>
                </a:ln>
                <a:solidFill>
                  <a:srgbClr val="000000"/>
                </a:solidFill>
                <a:effectLst/>
                <a:uFillTx/>
                <a:latin typeface="游ゴシック" panose="020B0400000000000000" pitchFamily="50" charset="-128"/>
                <a:ea typeface="游ゴシック" panose="020B0400000000000000" pitchFamily="50" charset="-128"/>
                <a:sym typeface="ヒラギノ角ゴ ProN W6"/>
              </a:rPr>
              <a:t>コードから回答いただけます。</a:t>
            </a:r>
            <a:endParaRPr kumimoji="0" lang="en-US" altLang="ja-JP" sz="2000" b="1" i="0" u="none" strike="noStrike" cap="none" spc="0" normalizeH="0" baseline="0" dirty="0">
              <a:ln>
                <a:noFill/>
              </a:ln>
              <a:solidFill>
                <a:srgbClr val="000000"/>
              </a:solidFill>
              <a:effectLst/>
              <a:uFillTx/>
              <a:latin typeface="游ゴシック" panose="020B0400000000000000" pitchFamily="50" charset="-128"/>
              <a:ea typeface="游ゴシック" panose="020B0400000000000000" pitchFamily="50" charset="-128"/>
              <a:sym typeface="ヒラギノ角ゴ ProN W6"/>
            </a:endParaRPr>
          </a:p>
          <a:p>
            <a:pPr marL="0" marR="0" indent="0" defTabSz="584200" rtl="0" fontAlgn="auto" latinLnBrk="0" hangingPunct="0">
              <a:lnSpc>
                <a:spcPct val="100000"/>
              </a:lnSpc>
              <a:spcBef>
                <a:spcPts val="0"/>
              </a:spcBef>
              <a:spcAft>
                <a:spcPts val="0"/>
              </a:spcAft>
              <a:buClrTx/>
              <a:buSzTx/>
              <a:buFontTx/>
              <a:buNone/>
              <a:tabLst/>
            </a:pPr>
            <a:endParaRPr lang="en-US" altLang="ja-JP" sz="2000" dirty="0">
              <a:latin typeface="游ゴシック" panose="020B0400000000000000" pitchFamily="50" charset="-128"/>
              <a:ea typeface="游ゴシック" panose="020B0400000000000000" pitchFamily="50" charset="-128"/>
            </a:endParaRPr>
          </a:p>
          <a:p>
            <a:pPr marL="0" marR="0" indent="0" defTabSz="584200" rtl="0" fontAlgn="auto" latinLnBrk="0" hangingPunct="0">
              <a:lnSpc>
                <a:spcPct val="100000"/>
              </a:lnSpc>
              <a:spcBef>
                <a:spcPts val="0"/>
              </a:spcBef>
              <a:spcAft>
                <a:spcPts val="0"/>
              </a:spcAft>
              <a:buClrTx/>
              <a:buSzTx/>
              <a:buFontTx/>
              <a:buNone/>
              <a:tabLst/>
            </a:pPr>
            <a:endParaRPr kumimoji="0" lang="en-US" altLang="ja-JP" sz="2000" b="0" i="0" u="none" strike="noStrike" cap="none" spc="0" normalizeH="0" baseline="0" dirty="0">
              <a:ln>
                <a:noFill/>
              </a:ln>
              <a:solidFill>
                <a:schemeClr val="tx1"/>
              </a:solidFill>
              <a:effectLst/>
              <a:uFillTx/>
              <a:latin typeface="游ゴシック" panose="020B0400000000000000" pitchFamily="50" charset="-128"/>
              <a:ea typeface="游ゴシック" panose="020B0400000000000000" pitchFamily="50" charset="-128"/>
              <a:sym typeface="ヒラギノ角ゴ ProN W6"/>
            </a:endParaRPr>
          </a:p>
          <a:p>
            <a:pPr marL="0" marR="0" indent="0" defTabSz="584200" rtl="0" fontAlgn="auto" latinLnBrk="0" hangingPunct="0">
              <a:lnSpc>
                <a:spcPct val="100000"/>
              </a:lnSpc>
              <a:spcBef>
                <a:spcPts val="0"/>
              </a:spcBef>
              <a:spcAft>
                <a:spcPts val="0"/>
              </a:spcAft>
              <a:buClrTx/>
              <a:buSzTx/>
              <a:buFontTx/>
              <a:buNone/>
              <a:tabLst/>
            </a:pPr>
            <a:r>
              <a:rPr kumimoji="0" lang="en-US" altLang="ja-JP" sz="3200" i="0" u="none" strike="noStrike" cap="none" spc="0" normalizeH="0" baseline="0" dirty="0">
                <a:ln>
                  <a:noFill/>
                </a:ln>
                <a:solidFill>
                  <a:schemeClr val="tx1"/>
                </a:solidFill>
                <a:effectLst/>
                <a:uFillTx/>
                <a:latin typeface="游ゴシック" panose="020B0400000000000000" pitchFamily="50" charset="-128"/>
                <a:ea typeface="游ゴシック" panose="020B0400000000000000" pitchFamily="50" charset="-128"/>
                <a:sym typeface="ヒラギノ角ゴ ProN W6"/>
              </a:rPr>
              <a:t>or</a:t>
            </a:r>
            <a:endParaRPr kumimoji="0" lang="ja-JP" altLang="en-US" sz="2000" i="0" u="none" strike="noStrike" cap="none" spc="0" normalizeH="0" baseline="0" dirty="0">
              <a:ln>
                <a:noFill/>
              </a:ln>
              <a:solidFill>
                <a:schemeClr val="tx1"/>
              </a:solidFill>
              <a:effectLst/>
              <a:uFillTx/>
              <a:latin typeface="游ゴシック" panose="020B0400000000000000" pitchFamily="50" charset="-128"/>
              <a:ea typeface="游ゴシック" panose="020B0400000000000000" pitchFamily="50" charset="-128"/>
              <a:sym typeface="ヒラギノ角ゴ ProN W6"/>
            </a:endParaRPr>
          </a:p>
        </p:txBody>
      </p:sp>
      <p:grpSp>
        <p:nvGrpSpPr>
          <p:cNvPr id="8" name="グループ化 7">
            <a:extLst>
              <a:ext uri="{FF2B5EF4-FFF2-40B4-BE49-F238E27FC236}">
                <a16:creationId xmlns:a16="http://schemas.microsoft.com/office/drawing/2014/main" id="{2750CFF9-0C2C-3B28-2356-F89379BD779B}"/>
              </a:ext>
            </a:extLst>
          </p:cNvPr>
          <p:cNvGrpSpPr/>
          <p:nvPr/>
        </p:nvGrpSpPr>
        <p:grpSpPr>
          <a:xfrm rot="516342">
            <a:off x="10407229" y="2469535"/>
            <a:ext cx="821172" cy="1435344"/>
            <a:chOff x="7729537" y="1890047"/>
            <a:chExt cx="1365249" cy="1830017"/>
          </a:xfrm>
        </p:grpSpPr>
        <p:grpSp>
          <p:nvGrpSpPr>
            <p:cNvPr id="9" name="グループ化 8">
              <a:extLst>
                <a:ext uri="{FF2B5EF4-FFF2-40B4-BE49-F238E27FC236}">
                  <a16:creationId xmlns:a16="http://schemas.microsoft.com/office/drawing/2014/main" id="{A658950E-6D81-61B0-A062-5FDC16E50990}"/>
                </a:ext>
              </a:extLst>
            </p:cNvPr>
            <p:cNvGrpSpPr>
              <a:grpSpLocks noChangeAspect="1"/>
            </p:cNvGrpSpPr>
            <p:nvPr/>
          </p:nvGrpSpPr>
          <p:grpSpPr>
            <a:xfrm>
              <a:off x="7729537" y="1890047"/>
              <a:ext cx="1365249" cy="1830017"/>
              <a:chOff x="504181" y="234428"/>
              <a:chExt cx="3284048" cy="4402021"/>
            </a:xfrm>
          </p:grpSpPr>
          <p:grpSp>
            <p:nvGrpSpPr>
              <p:cNvPr id="12" name="グループ化 11">
                <a:extLst>
                  <a:ext uri="{FF2B5EF4-FFF2-40B4-BE49-F238E27FC236}">
                    <a16:creationId xmlns:a16="http://schemas.microsoft.com/office/drawing/2014/main" id="{14F6C8EF-5E51-4581-521A-F0924BEA970F}"/>
                  </a:ext>
                </a:extLst>
              </p:cNvPr>
              <p:cNvGrpSpPr>
                <a:grpSpLocks noChangeAspect="1"/>
              </p:cNvGrpSpPr>
              <p:nvPr/>
            </p:nvGrpSpPr>
            <p:grpSpPr>
              <a:xfrm>
                <a:off x="684105" y="563618"/>
                <a:ext cx="2924200" cy="3743640"/>
                <a:chOff x="149678" y="-3108961"/>
                <a:chExt cx="9606643" cy="12298681"/>
              </a:xfrm>
            </p:grpSpPr>
            <p:pic>
              <p:nvPicPr>
                <p:cNvPr id="14" name="図 13">
                  <a:extLst>
                    <a:ext uri="{FF2B5EF4-FFF2-40B4-BE49-F238E27FC236}">
                      <a16:creationId xmlns:a16="http://schemas.microsoft.com/office/drawing/2014/main" id="{BA62CA4A-AA49-52D6-AAE3-53E822E1F7AE}"/>
                    </a:ext>
                  </a:extLst>
                </p:cNvPr>
                <p:cNvPicPr>
                  <a:picLocks noChangeAspect="1"/>
                </p:cNvPicPr>
                <p:nvPr/>
              </p:nvPicPr>
              <p:blipFill rotWithShape="1">
                <a:blip r:embed="rId10"/>
                <a:srcRect t="11590" b="16155"/>
                <a:stretch/>
              </p:blipFill>
              <p:spPr>
                <a:xfrm>
                  <a:off x="149678" y="-3108961"/>
                  <a:ext cx="9606643" cy="12298681"/>
                </a:xfrm>
                <a:prstGeom prst="rect">
                  <a:avLst/>
                </a:prstGeom>
              </p:spPr>
            </p:pic>
            <p:sp>
              <p:nvSpPr>
                <p:cNvPr id="16" name="正方形/長方形 15">
                  <a:extLst>
                    <a:ext uri="{FF2B5EF4-FFF2-40B4-BE49-F238E27FC236}">
                      <a16:creationId xmlns:a16="http://schemas.microsoft.com/office/drawing/2014/main" id="{9B1D74B1-3A90-EEBA-193B-2B7CCD37550C}"/>
                    </a:ext>
                  </a:extLst>
                </p:cNvPr>
                <p:cNvSpPr/>
                <p:nvPr/>
              </p:nvSpPr>
              <p:spPr>
                <a:xfrm>
                  <a:off x="1371600" y="-298174"/>
                  <a:ext cx="6917635" cy="755374"/>
                </a:xfrm>
                <a:prstGeom prst="rect">
                  <a:avLst/>
                </a:prstGeom>
                <a:solidFill>
                  <a:srgbClr val="00BE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57"/>
                </a:p>
              </p:txBody>
            </p:sp>
          </p:grpSp>
          <p:pic>
            <p:nvPicPr>
              <p:cNvPr id="13" name="図 12">
                <a:extLst>
                  <a:ext uri="{FF2B5EF4-FFF2-40B4-BE49-F238E27FC236}">
                    <a16:creationId xmlns:a16="http://schemas.microsoft.com/office/drawing/2014/main" id="{E28C2735-0F10-EFF1-CBBC-1E2F1903899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04181" y="234428"/>
                <a:ext cx="3284048" cy="4402021"/>
              </a:xfrm>
              <a:prstGeom prst="rect">
                <a:avLst/>
              </a:prstGeom>
            </p:spPr>
          </p:pic>
        </p:grpSp>
        <p:pic>
          <p:nvPicPr>
            <p:cNvPr id="11" name="図 10">
              <a:extLst>
                <a:ext uri="{FF2B5EF4-FFF2-40B4-BE49-F238E27FC236}">
                  <a16:creationId xmlns:a16="http://schemas.microsoft.com/office/drawing/2014/main" id="{F0C41E3C-5264-B722-5357-C76640E44AD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815746" y="2101243"/>
              <a:ext cx="1192831" cy="1394843"/>
            </a:xfrm>
            <a:prstGeom prst="rect">
              <a:avLst/>
            </a:prstGeom>
          </p:spPr>
        </p:pic>
      </p:grpSp>
    </p:spTree>
    <p:extLst>
      <p:ext uri="{BB962C8B-B14F-4D97-AF65-F5344CB8AC3E}">
        <p14:creationId xmlns:p14="http://schemas.microsoft.com/office/powerpoint/2010/main" val="947663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テキスト ボックス 19">
            <a:extLst>
              <a:ext uri="{FF2B5EF4-FFF2-40B4-BE49-F238E27FC236}">
                <a16:creationId xmlns:a16="http://schemas.microsoft.com/office/drawing/2014/main" id="{0D9E97B3-777B-02BE-84A0-6AF755F35BC6}"/>
              </a:ext>
            </a:extLst>
          </p:cNvPr>
          <p:cNvSpPr txBox="1"/>
          <p:nvPr/>
        </p:nvSpPr>
        <p:spPr>
          <a:xfrm>
            <a:off x="318981" y="3414618"/>
            <a:ext cx="8393219" cy="20806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defTabSz="1200362" hangingPunct="1">
              <a:lnSpc>
                <a:spcPts val="2625"/>
              </a:lnSpc>
              <a:defRPr/>
            </a:pPr>
            <a:r>
              <a:rPr lang="ja-JP" altLang="en-US" sz="1991" kern="100" dirty="0">
                <a:latin typeface="游ゴシック" panose="020B0400000000000000" pitchFamily="50" charset="-128"/>
                <a:ea typeface="游ゴシック" panose="020B0400000000000000" pitchFamily="50" charset="-128"/>
                <a:cs typeface="Meiryo UI" panose="020B0604030504040204" pitchFamily="50" charset="-128"/>
              </a:rPr>
              <a:t>回答方法が異なりますのでご自身の状況に合わせてご確認ください</a:t>
            </a:r>
            <a:endParaRPr lang="en-US" altLang="ja-JP" sz="1991" kern="100" dirty="0">
              <a:latin typeface="游ゴシック" panose="020B0400000000000000" pitchFamily="50" charset="-128"/>
              <a:ea typeface="游ゴシック" panose="020B0400000000000000" pitchFamily="50" charset="-128"/>
              <a:cs typeface="Meiryo UI" panose="020B0604030504040204" pitchFamily="50" charset="-128"/>
            </a:endParaRPr>
          </a:p>
          <a:p>
            <a:pPr algn="l" defTabSz="1200362" hangingPunct="1">
              <a:lnSpc>
                <a:spcPts val="2625"/>
              </a:lnSpc>
              <a:defRPr/>
            </a:pPr>
            <a:endParaRPr lang="en-US" altLang="ja-JP" sz="1991" kern="100" dirty="0">
              <a:latin typeface="游ゴシック" panose="020B0400000000000000" pitchFamily="50" charset="-128"/>
              <a:ea typeface="游ゴシック" panose="020B0400000000000000" pitchFamily="50" charset="-128"/>
              <a:cs typeface="Meiryo UI" panose="020B0604030504040204" pitchFamily="50" charset="-128"/>
            </a:endParaRPr>
          </a:p>
          <a:p>
            <a:pPr algn="l" defTabSz="1200362" hangingPunct="1">
              <a:lnSpc>
                <a:spcPts val="2625"/>
              </a:lnSpc>
              <a:defRPr/>
            </a:pPr>
            <a:r>
              <a:rPr lang="ja-JP" altLang="en-US" sz="1991" b="1" kern="100" dirty="0">
                <a:latin typeface="游ゴシック" panose="020B0400000000000000" pitchFamily="50" charset="-128"/>
                <a:ea typeface="游ゴシック" panose="020B0400000000000000" pitchFamily="50" charset="-128"/>
                <a:cs typeface="Meiryo UI" panose="020B0604030504040204" pitchFamily="50" charset="-128"/>
              </a:rPr>
              <a:t>メールアドレスをお持ちの方　　　　　・・・</a:t>
            </a:r>
            <a:endParaRPr lang="en-US" altLang="ja-JP" sz="1991" b="1" kern="100" dirty="0">
              <a:latin typeface="游ゴシック" panose="020B0400000000000000" pitchFamily="50" charset="-128"/>
              <a:ea typeface="游ゴシック" panose="020B0400000000000000" pitchFamily="50" charset="-128"/>
              <a:cs typeface="Meiryo UI" panose="020B0604030504040204" pitchFamily="50" charset="-128"/>
            </a:endParaRPr>
          </a:p>
          <a:p>
            <a:pPr algn="l" defTabSz="1200362" hangingPunct="1">
              <a:lnSpc>
                <a:spcPts val="2625"/>
              </a:lnSpc>
              <a:defRPr/>
            </a:pPr>
            <a:endParaRPr lang="en-US" altLang="ja-JP" sz="1991" kern="100" dirty="0">
              <a:latin typeface="游ゴシック" panose="020B0400000000000000" pitchFamily="50" charset="-128"/>
              <a:ea typeface="游ゴシック" panose="020B0400000000000000" pitchFamily="50" charset="-128"/>
              <a:cs typeface="Meiryo UI" panose="020B0604030504040204" pitchFamily="50" charset="-128"/>
            </a:endParaRPr>
          </a:p>
          <a:p>
            <a:pPr algn="l" defTabSz="1200362" hangingPunct="1">
              <a:lnSpc>
                <a:spcPts val="2625"/>
              </a:lnSpc>
              <a:defRPr/>
            </a:pPr>
            <a:endParaRPr lang="en-US" altLang="ja-JP" sz="1991" kern="100" dirty="0">
              <a:latin typeface="游ゴシック" panose="020B0400000000000000" pitchFamily="50" charset="-128"/>
              <a:ea typeface="游ゴシック" panose="020B0400000000000000" pitchFamily="50" charset="-128"/>
              <a:cs typeface="Meiryo UI" panose="020B0604030504040204" pitchFamily="50" charset="-128"/>
            </a:endParaRPr>
          </a:p>
          <a:p>
            <a:pPr algn="l" defTabSz="1200362" hangingPunct="1">
              <a:lnSpc>
                <a:spcPts val="2625"/>
              </a:lnSpc>
              <a:defRPr/>
            </a:pPr>
            <a:r>
              <a:rPr lang="ja-JP" altLang="en-US" sz="1991" b="1" kern="100" dirty="0">
                <a:latin typeface="游ゴシック" panose="020B0400000000000000" pitchFamily="50" charset="-128"/>
                <a:ea typeface="游ゴシック" panose="020B0400000000000000" pitchFamily="50" charset="-128"/>
                <a:cs typeface="Meiryo UI" panose="020B0604030504040204" pitchFamily="50" charset="-128"/>
              </a:rPr>
              <a:t>メールアドレスをお持ちでない方　　　・・・</a:t>
            </a:r>
            <a:endParaRPr lang="en-US" altLang="ja-JP" sz="1991" b="1" kern="100" dirty="0">
              <a:latin typeface="游ゴシック" panose="020B0400000000000000" pitchFamily="50" charset="-128"/>
              <a:ea typeface="游ゴシック" panose="020B0400000000000000" pitchFamily="50" charset="-128"/>
              <a:cs typeface="Meiryo UI" panose="020B0604030504040204" pitchFamily="50" charset="-128"/>
            </a:endParaRPr>
          </a:p>
        </p:txBody>
      </p:sp>
      <p:sp>
        <p:nvSpPr>
          <p:cNvPr id="8" name="タイトル 7">
            <a:extLst>
              <a:ext uri="{FF2B5EF4-FFF2-40B4-BE49-F238E27FC236}">
                <a16:creationId xmlns:a16="http://schemas.microsoft.com/office/drawing/2014/main" id="{3BA12E2F-3BA6-4C76-9BB4-C25DD9751E73}"/>
              </a:ext>
            </a:extLst>
          </p:cNvPr>
          <p:cNvSpPr>
            <a:spLocks noGrp="1"/>
          </p:cNvSpPr>
          <p:nvPr>
            <p:ph type="title"/>
          </p:nvPr>
        </p:nvSpPr>
        <p:spPr>
          <a:xfrm>
            <a:off x="355092" y="254002"/>
            <a:ext cx="9551032" cy="678046"/>
          </a:xfrm>
        </p:spPr>
        <p:txBody>
          <a:bodyPr/>
          <a:lstStyle/>
          <a:p>
            <a:r>
              <a:rPr lang="ja-JP" altLang="en-US" dirty="0"/>
              <a:t>組織サーベイの回答方法</a:t>
            </a:r>
          </a:p>
        </p:txBody>
      </p:sp>
      <p:sp>
        <p:nvSpPr>
          <p:cNvPr id="12" name="Slide Number Placeholder 11"/>
          <p:cNvSpPr>
            <a:spLocks noGrp="1"/>
          </p:cNvSpPr>
          <p:nvPr>
            <p:ph type="sldNum" sz="quarter" idx="2"/>
          </p:nvPr>
        </p:nvSpPr>
        <p:spPr/>
        <p:txBody>
          <a:bodyPr/>
          <a:lstStyle/>
          <a:p>
            <a:pPr algn="r" defTabSz="1200362" hangingPunct="1">
              <a:defRPr/>
            </a:pPr>
            <a:fld id="{66DCAD7C-F911-9F49-9CD8-C4F52DC71951}" type="slidenum">
              <a:rPr lang="en-US" sz="1574" kern="1200">
                <a:solidFill>
                  <a:srgbClr val="37474F"/>
                </a:solidFill>
                <a:latin typeface="Calibri" panose="020F0502020204030204"/>
                <a:ea typeface="+mn-ea"/>
                <a:cs typeface="+mn-cs"/>
                <a:sym typeface="ヒラギノ角ゴ ProN W6"/>
              </a:rPr>
              <a:pPr algn="r" defTabSz="1200362" hangingPunct="1">
                <a:defRPr/>
              </a:pPr>
              <a:t>3</a:t>
            </a:fld>
            <a:endParaRPr lang="en-US" sz="1574" kern="1200" dirty="0">
              <a:solidFill>
                <a:srgbClr val="37474F"/>
              </a:solidFill>
              <a:latin typeface="Calibri" panose="020F0502020204030204"/>
              <a:ea typeface="+mn-ea"/>
              <a:cs typeface="+mn-cs"/>
              <a:sym typeface="ヒラギノ角ゴ ProN W6"/>
            </a:endParaRPr>
          </a:p>
        </p:txBody>
      </p:sp>
      <p:sp>
        <p:nvSpPr>
          <p:cNvPr id="2" name="正方形/長方形 1"/>
          <p:cNvSpPr/>
          <p:nvPr/>
        </p:nvSpPr>
        <p:spPr>
          <a:xfrm>
            <a:off x="335383" y="3053262"/>
            <a:ext cx="6167017" cy="2728567"/>
          </a:xfrm>
          <a:prstGeom prst="rect">
            <a:avLst/>
          </a:prstGeom>
        </p:spPr>
        <p:txBody>
          <a:bodyPr wrap="square">
            <a:spAutoFit/>
          </a:bodyPr>
          <a:lstStyle/>
          <a:p>
            <a:pPr algn="l" defTabSz="1200362" hangingPunct="1">
              <a:lnSpc>
                <a:spcPts val="2625"/>
              </a:lnSpc>
              <a:defRPr/>
            </a:pPr>
            <a:endParaRPr lang="en-US" altLang="ja-JP" sz="2101" b="1" kern="1200" dirty="0">
              <a:latin typeface="游ゴシック" panose="020B0400000000000000" pitchFamily="50" charset="-128"/>
              <a:ea typeface="游ゴシック" panose="020B0400000000000000" pitchFamily="50" charset="-128"/>
              <a:cs typeface="Meiryo UI" panose="020B0604030504040204" pitchFamily="50" charset="-128"/>
            </a:endParaRPr>
          </a:p>
          <a:p>
            <a:pPr algn="l" defTabSz="1200362" hangingPunct="1">
              <a:lnSpc>
                <a:spcPts val="2625"/>
              </a:lnSpc>
              <a:defRPr/>
            </a:pPr>
            <a:endParaRPr lang="en-US" altLang="ja-JP" sz="2625" kern="100" dirty="0">
              <a:latin typeface="游ゴシック" panose="020B0400000000000000" pitchFamily="50" charset="-128"/>
              <a:ea typeface="游ゴシック" panose="020B0400000000000000" pitchFamily="50" charset="-128"/>
              <a:cs typeface="Meiryo UI" panose="020B0604030504040204" pitchFamily="50" charset="-128"/>
            </a:endParaRPr>
          </a:p>
          <a:p>
            <a:pPr algn="l" defTabSz="1200362" hangingPunct="1">
              <a:lnSpc>
                <a:spcPts val="2625"/>
              </a:lnSpc>
              <a:defRPr/>
            </a:pPr>
            <a:endParaRPr lang="en-US" altLang="ja-JP" sz="1444" kern="100" dirty="0">
              <a:latin typeface="游ゴシック" panose="020B0400000000000000" pitchFamily="50" charset="-128"/>
              <a:ea typeface="游ゴシック" panose="020B0400000000000000" pitchFamily="50" charset="-128"/>
              <a:cs typeface="Meiryo UI" panose="020B0604030504040204" pitchFamily="50" charset="-128"/>
            </a:endParaRPr>
          </a:p>
          <a:p>
            <a:pPr algn="l" defTabSz="1200362" hangingPunct="1">
              <a:lnSpc>
                <a:spcPts val="2625"/>
              </a:lnSpc>
              <a:defRPr/>
            </a:pPr>
            <a:endParaRPr lang="en-US" altLang="ja-JP" sz="1444" kern="100" dirty="0">
              <a:latin typeface="游ゴシック" panose="020B0400000000000000" pitchFamily="50" charset="-128"/>
              <a:ea typeface="游ゴシック" panose="020B0400000000000000" pitchFamily="50" charset="-128"/>
              <a:cs typeface="Meiryo UI" panose="020B0604030504040204" pitchFamily="50" charset="-128"/>
            </a:endParaRPr>
          </a:p>
          <a:p>
            <a:pPr algn="l" defTabSz="1200362" hangingPunct="1">
              <a:lnSpc>
                <a:spcPts val="2625"/>
              </a:lnSpc>
              <a:defRPr/>
            </a:pPr>
            <a:endParaRPr lang="en-US" altLang="ja-JP" sz="1444" kern="100" dirty="0">
              <a:latin typeface="游ゴシック" panose="020B0400000000000000" pitchFamily="50" charset="-128"/>
              <a:ea typeface="游ゴシック" panose="020B0400000000000000" pitchFamily="50" charset="-128"/>
              <a:cs typeface="Meiryo UI" panose="020B0604030504040204" pitchFamily="50" charset="-128"/>
            </a:endParaRPr>
          </a:p>
          <a:p>
            <a:pPr algn="l" defTabSz="1200362" hangingPunct="1">
              <a:lnSpc>
                <a:spcPts val="2625"/>
              </a:lnSpc>
              <a:defRPr/>
            </a:pPr>
            <a:endParaRPr lang="en-US" altLang="ja-JP" sz="1444" kern="100" dirty="0">
              <a:latin typeface="游ゴシック" panose="020B0400000000000000" pitchFamily="50" charset="-128"/>
              <a:ea typeface="游ゴシック" panose="020B0400000000000000" pitchFamily="50" charset="-128"/>
              <a:cs typeface="Meiryo UI" panose="020B0604030504040204" pitchFamily="50" charset="-128"/>
            </a:endParaRPr>
          </a:p>
          <a:p>
            <a:pPr algn="l" defTabSz="1200362" hangingPunct="1">
              <a:lnSpc>
                <a:spcPts val="2625"/>
              </a:lnSpc>
              <a:defRPr/>
            </a:pPr>
            <a:endParaRPr lang="en-US" altLang="ja-JP" sz="1444" kern="100" dirty="0">
              <a:latin typeface="游ゴシック" panose="020B0400000000000000" pitchFamily="50" charset="-128"/>
              <a:ea typeface="游ゴシック" panose="020B0400000000000000" pitchFamily="50" charset="-128"/>
              <a:cs typeface="Meiryo UI" panose="020B0604030504040204" pitchFamily="50" charset="-128"/>
            </a:endParaRPr>
          </a:p>
          <a:p>
            <a:pPr algn="l" defTabSz="1200362" hangingPunct="1">
              <a:lnSpc>
                <a:spcPts val="2625"/>
              </a:lnSpc>
              <a:defRPr/>
            </a:pPr>
            <a:endParaRPr lang="ja-JP" altLang="ja-JP" sz="1444" kern="100" dirty="0">
              <a:solidFill>
                <a:prstClr val="black"/>
              </a:solidFill>
              <a:latin typeface="游ゴシック" panose="020B0400000000000000" pitchFamily="50" charset="-128"/>
              <a:ea typeface="游ゴシック" panose="020B0400000000000000" pitchFamily="50" charset="-128"/>
              <a:cs typeface="Meiryo UI" panose="020B0604030504040204" pitchFamily="50" charset="-128"/>
            </a:endParaRPr>
          </a:p>
        </p:txBody>
      </p:sp>
      <p:sp>
        <p:nvSpPr>
          <p:cNvPr id="4" name="AutoShape 2" descr="埋め込み画像 3"/>
          <p:cNvSpPr>
            <a:spLocks noChangeAspect="1" noChangeArrowheads="1"/>
          </p:cNvSpPr>
          <p:nvPr/>
        </p:nvSpPr>
        <p:spPr bwMode="auto">
          <a:xfrm>
            <a:off x="204242" y="185486"/>
            <a:ext cx="400148" cy="40014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0044" tIns="60022" rIns="120044" bIns="60022" numCol="1" anchor="t" anchorCtr="0" compatLnSpc="1">
            <a:prstTxWarp prst="textNoShape">
              <a:avLst/>
            </a:prstTxWarp>
          </a:bodyPr>
          <a:lstStyle/>
          <a:p>
            <a:pPr algn="l" defTabSz="1200362" hangingPunct="1">
              <a:defRPr/>
            </a:pPr>
            <a:endParaRPr lang="ja-JP" altLang="en-US" sz="2362" kern="1200">
              <a:solidFill>
                <a:prstClr val="black"/>
              </a:solidFill>
              <a:latin typeface="Calibri" panose="020F0502020204030204"/>
              <a:ea typeface="游ゴシック" panose="020B0400000000000000" pitchFamily="50" charset="-128"/>
              <a:cs typeface="+mn-cs"/>
            </a:endParaRPr>
          </a:p>
        </p:txBody>
      </p:sp>
      <p:sp>
        <p:nvSpPr>
          <p:cNvPr id="6" name="AutoShape 4" descr="埋め込み画像 3"/>
          <p:cNvSpPr>
            <a:spLocks noChangeAspect="1" noChangeArrowheads="1"/>
          </p:cNvSpPr>
          <p:nvPr/>
        </p:nvSpPr>
        <p:spPr bwMode="auto">
          <a:xfrm>
            <a:off x="404316" y="385560"/>
            <a:ext cx="400148" cy="40014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0044" tIns="60022" rIns="120044" bIns="60022" numCol="1" anchor="t" anchorCtr="0" compatLnSpc="1">
            <a:prstTxWarp prst="textNoShape">
              <a:avLst/>
            </a:prstTxWarp>
          </a:bodyPr>
          <a:lstStyle/>
          <a:p>
            <a:pPr algn="l" defTabSz="1200362" hangingPunct="1">
              <a:defRPr/>
            </a:pPr>
            <a:endParaRPr lang="ja-JP" altLang="en-US" sz="2362" kern="1200">
              <a:solidFill>
                <a:prstClr val="black"/>
              </a:solidFill>
              <a:latin typeface="Calibri" panose="020F0502020204030204"/>
              <a:ea typeface="游ゴシック" panose="020B0400000000000000" pitchFamily="50" charset="-128"/>
              <a:cs typeface="+mn-cs"/>
            </a:endParaRPr>
          </a:p>
        </p:txBody>
      </p:sp>
      <p:sp>
        <p:nvSpPr>
          <p:cNvPr id="7" name="AutoShape 6" descr="埋め込み画像 3"/>
          <p:cNvSpPr>
            <a:spLocks noChangeAspect="1" noChangeArrowheads="1"/>
          </p:cNvSpPr>
          <p:nvPr/>
        </p:nvSpPr>
        <p:spPr bwMode="auto">
          <a:xfrm>
            <a:off x="604390" y="585634"/>
            <a:ext cx="400148" cy="40014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0044" tIns="60022" rIns="120044" bIns="60022" numCol="1" anchor="t" anchorCtr="0" compatLnSpc="1">
            <a:prstTxWarp prst="textNoShape">
              <a:avLst/>
            </a:prstTxWarp>
          </a:bodyPr>
          <a:lstStyle/>
          <a:p>
            <a:pPr algn="l" defTabSz="1200362" hangingPunct="1">
              <a:defRPr/>
            </a:pPr>
            <a:endParaRPr lang="ja-JP" altLang="en-US" sz="2362" kern="1200">
              <a:solidFill>
                <a:prstClr val="black"/>
              </a:solidFill>
              <a:latin typeface="Calibri" panose="020F0502020204030204"/>
              <a:ea typeface="游ゴシック" panose="020B0400000000000000" pitchFamily="50" charset="-128"/>
              <a:cs typeface="+mn-cs"/>
            </a:endParaRPr>
          </a:p>
        </p:txBody>
      </p:sp>
      <p:sp>
        <p:nvSpPr>
          <p:cNvPr id="11" name="AutoShape 8" descr="埋め込み画像 4"/>
          <p:cNvSpPr>
            <a:spLocks noChangeAspect="1" noChangeArrowheads="1"/>
          </p:cNvSpPr>
          <p:nvPr/>
        </p:nvSpPr>
        <p:spPr bwMode="auto">
          <a:xfrm>
            <a:off x="804463" y="785708"/>
            <a:ext cx="400148" cy="40014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0044" tIns="60022" rIns="120044" bIns="60022" numCol="1" anchor="t" anchorCtr="0" compatLnSpc="1">
            <a:prstTxWarp prst="textNoShape">
              <a:avLst/>
            </a:prstTxWarp>
          </a:bodyPr>
          <a:lstStyle/>
          <a:p>
            <a:pPr algn="l" defTabSz="1200362" hangingPunct="1">
              <a:defRPr/>
            </a:pPr>
            <a:endParaRPr lang="ja-JP" altLang="en-US" sz="2362" kern="1200">
              <a:solidFill>
                <a:prstClr val="black"/>
              </a:solidFill>
              <a:latin typeface="Calibri" panose="020F0502020204030204"/>
              <a:ea typeface="游ゴシック" panose="020B0400000000000000" pitchFamily="50" charset="-128"/>
              <a:cs typeface="+mn-cs"/>
            </a:endParaRPr>
          </a:p>
        </p:txBody>
      </p:sp>
      <p:sp>
        <p:nvSpPr>
          <p:cNvPr id="3" name="テキスト ボックス 2">
            <a:extLst>
              <a:ext uri="{FF2B5EF4-FFF2-40B4-BE49-F238E27FC236}">
                <a16:creationId xmlns:a16="http://schemas.microsoft.com/office/drawing/2014/main" id="{621906E4-0BE2-C29B-90A9-513C91163950}"/>
              </a:ext>
            </a:extLst>
          </p:cNvPr>
          <p:cNvSpPr txBox="1"/>
          <p:nvPr/>
        </p:nvSpPr>
        <p:spPr>
          <a:xfrm>
            <a:off x="104205" y="2294268"/>
            <a:ext cx="12384210" cy="646331"/>
          </a:xfrm>
          <a:prstGeom prst="rect">
            <a:avLst/>
          </a:prstGeom>
          <a:noFill/>
        </p:spPr>
        <p:txBody>
          <a:bodyPr wrap="square" rtlCol="0" anchor="t">
            <a:spAutoFit/>
          </a:bodyPr>
          <a:lstStyle/>
          <a:p>
            <a:pPr defTabSz="422009" hangingPunct="1"/>
            <a:r>
              <a:rPr lang="ja-JP" altLang="en-US" sz="1800" b="1" kern="1200" dirty="0">
                <a:solidFill>
                  <a:srgbClr val="37474F"/>
                </a:solidFill>
                <a:latin typeface="游ゴシック" panose="020B0400000000000000" pitchFamily="50" charset="-128"/>
                <a:ea typeface="游ゴシック" panose="020B0400000000000000" pitchFamily="50" charset="-128"/>
                <a:cs typeface="Meiryo UI" panose="020B0604030504040204" pitchFamily="50" charset="-128"/>
              </a:rPr>
              <a:t>会社や組織に関する質問を行うことで状態を可視化し、課題解決に導くためのアンケートです！</a:t>
            </a:r>
            <a:endParaRPr lang="en-US" altLang="ja-JP" sz="1800" b="1" kern="1200" dirty="0">
              <a:solidFill>
                <a:srgbClr val="37474F"/>
              </a:solidFill>
              <a:latin typeface="游ゴシック" panose="020B0400000000000000" pitchFamily="50" charset="-128"/>
              <a:ea typeface="游ゴシック" panose="020B0400000000000000" pitchFamily="50" charset="-128"/>
              <a:cs typeface="Meiryo UI" panose="020B0604030504040204" pitchFamily="50" charset="-128"/>
            </a:endParaRPr>
          </a:p>
          <a:p>
            <a:pPr defTabSz="422009" hangingPunct="1"/>
            <a:r>
              <a:rPr lang="ja-JP" altLang="en-US" sz="1800" b="1" kern="1200" dirty="0">
                <a:solidFill>
                  <a:srgbClr val="37474F"/>
                </a:solidFill>
                <a:latin typeface="游ゴシック" panose="020B0400000000000000" pitchFamily="50" charset="-128"/>
                <a:ea typeface="游ゴシック" panose="020B0400000000000000" pitchFamily="50" charset="-128"/>
                <a:cs typeface="Meiryo UI" panose="020B0604030504040204" pitchFamily="50" charset="-128"/>
              </a:rPr>
              <a:t>評価には使用しませんので率直にご回答ください。</a:t>
            </a:r>
          </a:p>
        </p:txBody>
      </p:sp>
      <p:pic>
        <p:nvPicPr>
          <p:cNvPr id="5" name="Picture 6">
            <a:extLst>
              <a:ext uri="{FF2B5EF4-FFF2-40B4-BE49-F238E27FC236}">
                <a16:creationId xmlns:a16="http://schemas.microsoft.com/office/drawing/2014/main" id="{030B3A62-F1FC-4C77-1937-3CE29D8814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8981" y="1600853"/>
            <a:ext cx="1838978" cy="612994"/>
          </a:xfrm>
          <a:prstGeom prst="rect">
            <a:avLst/>
          </a:prstGeom>
        </p:spPr>
      </p:pic>
      <p:sp>
        <p:nvSpPr>
          <p:cNvPr id="10" name="テキスト ボックス 9">
            <a:extLst>
              <a:ext uri="{FF2B5EF4-FFF2-40B4-BE49-F238E27FC236}">
                <a16:creationId xmlns:a16="http://schemas.microsoft.com/office/drawing/2014/main" id="{E0E556C6-9BD8-0F1B-3C52-5B088A9B2269}"/>
              </a:ext>
            </a:extLst>
          </p:cNvPr>
          <p:cNvSpPr txBox="1"/>
          <p:nvPr/>
        </p:nvSpPr>
        <p:spPr>
          <a:xfrm>
            <a:off x="4512029" y="1939189"/>
            <a:ext cx="720002" cy="307777"/>
          </a:xfrm>
          <a:prstGeom prst="rect">
            <a:avLst/>
          </a:prstGeom>
          <a:noFill/>
        </p:spPr>
        <p:txBody>
          <a:bodyPr wrap="square" rtlCol="0">
            <a:spAutoFit/>
          </a:bodyPr>
          <a:lstStyle/>
          <a:p>
            <a:pPr algn="l" defTabSz="422009" hangingPunct="1"/>
            <a:r>
              <a:rPr kumimoji="1" lang="ja-JP" altLang="en-US" sz="1400" b="1" kern="1200">
                <a:solidFill>
                  <a:prstClr val="black"/>
                </a:solidFill>
                <a:latin typeface="游ゴシック" panose="020B0400000000000000" pitchFamily="50" charset="-128"/>
                <a:ea typeface="游ゴシック" panose="020B0400000000000000" pitchFamily="50" charset="-128"/>
                <a:cs typeface="メイリオ" panose="020B0604030504040204" pitchFamily="50" charset="-128"/>
              </a:rPr>
              <a:t>とは</a:t>
            </a:r>
          </a:p>
        </p:txBody>
      </p:sp>
      <p:cxnSp>
        <p:nvCxnSpPr>
          <p:cNvPr id="14" name="直線コネクタ 13">
            <a:extLst>
              <a:ext uri="{FF2B5EF4-FFF2-40B4-BE49-F238E27FC236}">
                <a16:creationId xmlns:a16="http://schemas.microsoft.com/office/drawing/2014/main" id="{14C986E7-93AC-AD0C-D529-996AF8A33784}"/>
              </a:ext>
            </a:extLst>
          </p:cNvPr>
          <p:cNvCxnSpPr>
            <a:cxnSpLocks/>
          </p:cNvCxnSpPr>
          <p:nvPr/>
        </p:nvCxnSpPr>
        <p:spPr>
          <a:xfrm flipV="1">
            <a:off x="226890" y="3053262"/>
            <a:ext cx="12384210" cy="10641"/>
          </a:xfrm>
          <a:prstGeom prst="line">
            <a:avLst/>
          </a:prstGeom>
          <a:ln w="28575" cmpd="sng">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1B82D087-B011-2064-127A-B9EC44CCE649}"/>
              </a:ext>
            </a:extLst>
          </p:cNvPr>
          <p:cNvSpPr txBox="1"/>
          <p:nvPr/>
        </p:nvSpPr>
        <p:spPr>
          <a:xfrm>
            <a:off x="2179545" y="1755012"/>
            <a:ext cx="2570262" cy="546945"/>
          </a:xfrm>
          <a:prstGeom prst="rect">
            <a:avLst/>
          </a:prstGeom>
          <a:noFill/>
        </p:spPr>
        <p:txBody>
          <a:bodyPr wrap="square" rtlCol="0">
            <a:spAutoFit/>
          </a:bodyPr>
          <a:lstStyle/>
          <a:p>
            <a:pPr algn="l" defTabSz="422009" hangingPunct="1"/>
            <a:r>
              <a:rPr kumimoji="1" lang="ja-JP" altLang="en-US" sz="2954" b="1" kern="1200">
                <a:solidFill>
                  <a:srgbClr val="394A52"/>
                </a:solidFill>
                <a:latin typeface="游ゴシック" panose="020B0400000000000000" pitchFamily="50" charset="-128"/>
                <a:ea typeface="游ゴシック" panose="020B0400000000000000" pitchFamily="50" charset="-128"/>
                <a:cs typeface="メイリオ" panose="020B0604030504040204" pitchFamily="50" charset="-128"/>
              </a:rPr>
              <a:t>組織サーベイ</a:t>
            </a:r>
          </a:p>
        </p:txBody>
      </p:sp>
      <p:sp>
        <p:nvSpPr>
          <p:cNvPr id="19" name="テキスト ボックス 18">
            <a:extLst>
              <a:ext uri="{FF2B5EF4-FFF2-40B4-BE49-F238E27FC236}">
                <a16:creationId xmlns:a16="http://schemas.microsoft.com/office/drawing/2014/main" id="{96A6559F-6A40-25A1-29B7-206407272E22}"/>
              </a:ext>
            </a:extLst>
          </p:cNvPr>
          <p:cNvSpPr txBox="1"/>
          <p:nvPr/>
        </p:nvSpPr>
        <p:spPr>
          <a:xfrm>
            <a:off x="6685210" y="4029785"/>
            <a:ext cx="1131276" cy="387760"/>
          </a:xfrm>
          <a:prstGeom prst="roundRect">
            <a:avLst/>
          </a:prstGeom>
          <a:solidFill>
            <a:srgbClr val="55BBB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6892" tIns="46892" rIns="46892" bIns="46892" numCol="1" spcCol="38100" rtlCol="0" anchor="ctr">
            <a:spAutoFit/>
          </a:bodyPr>
          <a:lstStyle/>
          <a:p>
            <a:pPr defTabSz="539275"/>
            <a:r>
              <a:rPr lang="en-US" altLang="ja-JP" sz="1662" b="1" dirty="0">
                <a:solidFill>
                  <a:schemeClr val="bg1"/>
                </a:solidFill>
                <a:latin typeface="游ゴシック" panose="020B0400000000000000" pitchFamily="50" charset="-128"/>
                <a:ea typeface="游ゴシック" panose="020B0400000000000000" pitchFamily="50" charset="-128"/>
              </a:rPr>
              <a:t>P4</a:t>
            </a:r>
            <a:r>
              <a:rPr lang="ja-JP" altLang="en-US" sz="1662" b="1" dirty="0">
                <a:solidFill>
                  <a:schemeClr val="bg1"/>
                </a:solidFill>
                <a:latin typeface="游ゴシック" panose="020B0400000000000000" pitchFamily="50" charset="-128"/>
                <a:ea typeface="游ゴシック" panose="020B0400000000000000" pitchFamily="50" charset="-128"/>
              </a:rPr>
              <a:t>へ</a:t>
            </a:r>
          </a:p>
        </p:txBody>
      </p:sp>
      <p:sp>
        <p:nvSpPr>
          <p:cNvPr id="21" name="テキスト ボックス 20">
            <a:extLst>
              <a:ext uri="{FF2B5EF4-FFF2-40B4-BE49-F238E27FC236}">
                <a16:creationId xmlns:a16="http://schemas.microsoft.com/office/drawing/2014/main" id="{26F8C2AC-3E2E-DB87-0BFA-8432991B4785}"/>
              </a:ext>
            </a:extLst>
          </p:cNvPr>
          <p:cNvSpPr txBox="1"/>
          <p:nvPr/>
        </p:nvSpPr>
        <p:spPr>
          <a:xfrm>
            <a:off x="6685210" y="5108325"/>
            <a:ext cx="1131276" cy="387760"/>
          </a:xfrm>
          <a:prstGeom prst="roundRect">
            <a:avLst/>
          </a:prstGeom>
          <a:solidFill>
            <a:srgbClr val="55BBB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6892" tIns="46892" rIns="46892" bIns="46892" numCol="1" spcCol="38100" rtlCol="0" anchor="ctr">
            <a:spAutoFit/>
          </a:bodyPr>
          <a:lstStyle/>
          <a:p>
            <a:pPr defTabSz="539275"/>
            <a:r>
              <a:rPr lang="en-US" altLang="ja-JP" sz="1662" b="1" dirty="0">
                <a:solidFill>
                  <a:schemeClr val="bg1"/>
                </a:solidFill>
                <a:latin typeface="游ゴシック" panose="020B0400000000000000" pitchFamily="50" charset="-128"/>
                <a:ea typeface="游ゴシック" panose="020B0400000000000000" pitchFamily="50" charset="-128"/>
              </a:rPr>
              <a:t>P5</a:t>
            </a:r>
            <a:r>
              <a:rPr lang="ja-JP" altLang="en-US" sz="1662" b="1" dirty="0">
                <a:solidFill>
                  <a:schemeClr val="bg1"/>
                </a:solidFill>
                <a:latin typeface="游ゴシック" panose="020B0400000000000000" pitchFamily="50" charset="-128"/>
                <a:ea typeface="游ゴシック" panose="020B0400000000000000" pitchFamily="50" charset="-128"/>
              </a:rPr>
              <a:t>へ</a:t>
            </a:r>
          </a:p>
        </p:txBody>
      </p:sp>
      <p:sp>
        <p:nvSpPr>
          <p:cNvPr id="22" name="正方形/長方形 21">
            <a:extLst>
              <a:ext uri="{FF2B5EF4-FFF2-40B4-BE49-F238E27FC236}">
                <a16:creationId xmlns:a16="http://schemas.microsoft.com/office/drawing/2014/main" id="{4D700C0B-8B94-A215-2E67-EEA807EEBAFA}"/>
              </a:ext>
            </a:extLst>
          </p:cNvPr>
          <p:cNvSpPr/>
          <p:nvPr/>
        </p:nvSpPr>
        <p:spPr>
          <a:xfrm>
            <a:off x="355092" y="6110420"/>
            <a:ext cx="12411784" cy="3136660"/>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6892" tIns="46892" rIns="46892" bIns="46892" numCol="1" spcCol="38100" rtlCol="0" anchor="ctr">
            <a:noAutofit/>
          </a:bodyPr>
          <a:lstStyle/>
          <a:p>
            <a:pPr defTabSz="539275"/>
            <a:endParaRPr lang="ja-JP" altLang="en-US" sz="2031">
              <a:solidFill>
                <a:srgbClr val="FFFFFF"/>
              </a:solidFill>
              <a:latin typeface="+mn-lt"/>
              <a:ea typeface="+mn-ea"/>
              <a:cs typeface="+mn-cs"/>
              <a:sym typeface="ヒラギノ角ゴ ProN W3"/>
            </a:endParaRPr>
          </a:p>
        </p:txBody>
      </p:sp>
      <p:pic>
        <p:nvPicPr>
          <p:cNvPr id="23" name="Picture 4">
            <a:extLst>
              <a:ext uri="{FF2B5EF4-FFF2-40B4-BE49-F238E27FC236}">
                <a16:creationId xmlns:a16="http://schemas.microsoft.com/office/drawing/2014/main" id="{EDE52A13-2C68-5300-C92E-897199A392E7}"/>
              </a:ext>
            </a:extLst>
          </p:cNvPr>
          <p:cNvPicPr>
            <a:picLocks noChangeAspect="1"/>
          </p:cNvPicPr>
          <p:nvPr/>
        </p:nvPicPr>
        <p:blipFill>
          <a:blip r:embed="rId4"/>
          <a:stretch>
            <a:fillRect/>
          </a:stretch>
        </p:blipFill>
        <p:spPr>
          <a:xfrm>
            <a:off x="694698" y="6811215"/>
            <a:ext cx="5866286" cy="2125498"/>
          </a:xfrm>
          <a:prstGeom prst="rect">
            <a:avLst/>
          </a:prstGeom>
        </p:spPr>
      </p:pic>
      <p:sp>
        <p:nvSpPr>
          <p:cNvPr id="24" name="テキスト ボックス 23">
            <a:extLst>
              <a:ext uri="{FF2B5EF4-FFF2-40B4-BE49-F238E27FC236}">
                <a16:creationId xmlns:a16="http://schemas.microsoft.com/office/drawing/2014/main" id="{FB4BA0FE-A688-8020-C54A-CCE32BEDBA3F}"/>
              </a:ext>
            </a:extLst>
          </p:cNvPr>
          <p:cNvSpPr txBox="1"/>
          <p:nvPr/>
        </p:nvSpPr>
        <p:spPr>
          <a:xfrm>
            <a:off x="6756401" y="7489194"/>
            <a:ext cx="5893308" cy="7871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6892" tIns="46892" rIns="46892" bIns="46892" numCol="1" spcCol="38100" rtlCol="0" anchor="ctr">
            <a:spAutoFit/>
          </a:bodyPr>
          <a:lstStyle/>
          <a:p>
            <a:pPr defTabSz="539275"/>
            <a:r>
              <a:rPr lang="en-US" altLang="ja-JP" sz="1500" b="1" dirty="0">
                <a:solidFill>
                  <a:srgbClr val="37474F"/>
                </a:solidFill>
                <a:latin typeface="游ゴシック"/>
                <a:ea typeface="游ゴシック"/>
              </a:rPr>
              <a:t>1</a:t>
            </a:r>
            <a:r>
              <a:rPr lang="ja-JP" altLang="en-US" sz="1500" b="1" dirty="0">
                <a:solidFill>
                  <a:srgbClr val="37474F"/>
                </a:solidFill>
                <a:latin typeface="游ゴシック"/>
                <a:ea typeface="游ゴシック"/>
              </a:rPr>
              <a:t>問目に左記の内容の質問がありますが、</a:t>
            </a:r>
            <a:endParaRPr lang="en-US" altLang="ja-JP" sz="1500" b="1" dirty="0">
              <a:solidFill>
                <a:srgbClr val="37474F"/>
              </a:solidFill>
              <a:latin typeface="游ゴシック"/>
              <a:ea typeface="游ゴシック"/>
            </a:endParaRPr>
          </a:p>
          <a:p>
            <a:pPr defTabSz="539275"/>
            <a:r>
              <a:rPr lang="ja-JP" altLang="en-US" sz="1500" b="1" u="sng" dirty="0">
                <a:solidFill>
                  <a:srgbClr val="FF0000"/>
                </a:solidFill>
                <a:latin typeface="游ゴシック"/>
                <a:ea typeface="游ゴシック"/>
              </a:rPr>
              <a:t>「友人と一緒に働きたくないから </a:t>
            </a:r>
            <a:r>
              <a:rPr lang="en-US" altLang="ja-JP" sz="1500" b="1" u="sng" dirty="0">
                <a:solidFill>
                  <a:srgbClr val="FF0000"/>
                </a:solidFill>
                <a:latin typeface="游ゴシック"/>
                <a:ea typeface="游ゴシック"/>
              </a:rPr>
              <a:t>0</a:t>
            </a:r>
            <a:r>
              <a:rPr lang="ja-JP" altLang="en-US" sz="1500" b="1" u="sng" dirty="0">
                <a:solidFill>
                  <a:srgbClr val="FF0000"/>
                </a:solidFill>
                <a:latin typeface="游ゴシック"/>
                <a:ea typeface="游ゴシック"/>
              </a:rPr>
              <a:t> 」</a:t>
            </a:r>
            <a:endParaRPr lang="en-US" altLang="ja-JP" sz="1500" b="1" u="sng" dirty="0">
              <a:solidFill>
                <a:srgbClr val="FF0000"/>
              </a:solidFill>
              <a:latin typeface="游ゴシック"/>
              <a:ea typeface="游ゴシック"/>
            </a:endParaRPr>
          </a:p>
          <a:p>
            <a:pPr defTabSz="539275"/>
            <a:r>
              <a:rPr lang="ja-JP" altLang="en-US" sz="1500" b="1" dirty="0">
                <a:solidFill>
                  <a:srgbClr val="37474F"/>
                </a:solidFill>
                <a:latin typeface="游ゴシック"/>
                <a:ea typeface="游ゴシック"/>
              </a:rPr>
              <a:t>といった回答はしないようにしてください。</a:t>
            </a:r>
            <a:endParaRPr lang="en-US" altLang="ja-JP" sz="1500" b="1" dirty="0">
              <a:solidFill>
                <a:srgbClr val="37474F"/>
              </a:solidFill>
              <a:latin typeface="游ゴシック"/>
              <a:ea typeface="游ゴシック"/>
            </a:endParaRPr>
          </a:p>
        </p:txBody>
      </p:sp>
      <p:sp>
        <p:nvSpPr>
          <p:cNvPr id="25" name="テキスト ボックス 24">
            <a:extLst>
              <a:ext uri="{FF2B5EF4-FFF2-40B4-BE49-F238E27FC236}">
                <a16:creationId xmlns:a16="http://schemas.microsoft.com/office/drawing/2014/main" id="{5A56F927-0A43-675E-2996-991517B79F89}"/>
              </a:ext>
            </a:extLst>
          </p:cNvPr>
          <p:cNvSpPr txBox="1"/>
          <p:nvPr/>
        </p:nvSpPr>
        <p:spPr>
          <a:xfrm>
            <a:off x="4660900" y="6218167"/>
            <a:ext cx="3721224" cy="387760"/>
          </a:xfrm>
          <a:prstGeom prst="roundRect">
            <a:avLst/>
          </a:prstGeom>
          <a:solidFill>
            <a:srgbClr val="55BBB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6892" tIns="46892" rIns="46892" bIns="46892" numCol="1" spcCol="38100" rtlCol="0" anchor="ctr">
            <a:spAutoFit/>
          </a:bodyPr>
          <a:lstStyle/>
          <a:p>
            <a:pPr defTabSz="539275"/>
            <a:r>
              <a:rPr lang="ja-JP" altLang="en-US" sz="1662" b="1" dirty="0">
                <a:solidFill>
                  <a:schemeClr val="bg1"/>
                </a:solidFill>
                <a:latin typeface="游ゴシック" panose="020B0400000000000000" pitchFamily="50" charset="-128"/>
                <a:ea typeface="游ゴシック" panose="020B0400000000000000" pitchFamily="50" charset="-128"/>
              </a:rPr>
              <a:t>回答の注意点</a:t>
            </a:r>
          </a:p>
        </p:txBody>
      </p:sp>
      <p:pic>
        <p:nvPicPr>
          <p:cNvPr id="26" name="Google Shape;391;p18" descr="イメージ">
            <a:extLst>
              <a:ext uri="{FF2B5EF4-FFF2-40B4-BE49-F238E27FC236}">
                <a16:creationId xmlns:a16="http://schemas.microsoft.com/office/drawing/2014/main" id="{0A54E52D-9FA2-D296-48FA-3A3300047E09}"/>
              </a:ext>
            </a:extLst>
          </p:cNvPr>
          <p:cNvPicPr preferRelativeResize="0"/>
          <p:nvPr/>
        </p:nvPicPr>
        <p:blipFill rotWithShape="1">
          <a:blip r:embed="rId5">
            <a:alphaModFix/>
          </a:blip>
          <a:srcRect/>
          <a:stretch/>
        </p:blipFill>
        <p:spPr>
          <a:xfrm>
            <a:off x="9906124" y="3947170"/>
            <a:ext cx="1449715" cy="1670756"/>
          </a:xfrm>
          <a:prstGeom prst="rect">
            <a:avLst/>
          </a:prstGeom>
          <a:noFill/>
          <a:ln>
            <a:noFill/>
          </a:ln>
        </p:spPr>
      </p:pic>
    </p:spTree>
    <p:extLst>
      <p:ext uri="{BB962C8B-B14F-4D97-AF65-F5344CB8AC3E}">
        <p14:creationId xmlns:p14="http://schemas.microsoft.com/office/powerpoint/2010/main" val="439995710"/>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a:extLst>
              <a:ext uri="{FF2B5EF4-FFF2-40B4-BE49-F238E27FC236}">
                <a16:creationId xmlns:a16="http://schemas.microsoft.com/office/drawing/2014/main" id="{3BA12E2F-3BA6-4C76-9BB4-C25DD9751E73}"/>
              </a:ext>
            </a:extLst>
          </p:cNvPr>
          <p:cNvSpPr>
            <a:spLocks noGrp="1"/>
          </p:cNvSpPr>
          <p:nvPr>
            <p:ph type="title"/>
          </p:nvPr>
        </p:nvSpPr>
        <p:spPr>
          <a:xfrm>
            <a:off x="355092" y="254002"/>
            <a:ext cx="9551032" cy="678046"/>
          </a:xfrm>
        </p:spPr>
        <p:txBody>
          <a:bodyPr/>
          <a:lstStyle/>
          <a:p>
            <a:r>
              <a:rPr lang="ja-JP" altLang="en-US" dirty="0"/>
              <a:t>メールアドレスをお持ちの方（メール回答）</a:t>
            </a:r>
          </a:p>
        </p:txBody>
      </p:sp>
      <p:sp>
        <p:nvSpPr>
          <p:cNvPr id="12" name="Slide Number Placeholder 11"/>
          <p:cNvSpPr>
            <a:spLocks noGrp="1"/>
          </p:cNvSpPr>
          <p:nvPr>
            <p:ph type="sldNum" sz="quarter" idx="2"/>
          </p:nvPr>
        </p:nvSpPr>
        <p:spPr/>
        <p:txBody>
          <a:bodyPr/>
          <a:lstStyle/>
          <a:p>
            <a:pPr algn="r" defTabSz="1200362" hangingPunct="1">
              <a:defRPr/>
            </a:pPr>
            <a:fld id="{66DCAD7C-F911-9F49-9CD8-C4F52DC71951}" type="slidenum">
              <a:rPr lang="en-US" sz="1574" kern="1200">
                <a:solidFill>
                  <a:srgbClr val="37474F"/>
                </a:solidFill>
                <a:latin typeface="Calibri" panose="020F0502020204030204"/>
                <a:ea typeface="+mn-ea"/>
                <a:cs typeface="+mn-cs"/>
                <a:sym typeface="ヒラギノ角ゴ ProN W6"/>
              </a:rPr>
              <a:pPr algn="r" defTabSz="1200362" hangingPunct="1">
                <a:defRPr/>
              </a:pPr>
              <a:t>4</a:t>
            </a:fld>
            <a:endParaRPr lang="en-US" sz="1574" kern="1200" dirty="0">
              <a:solidFill>
                <a:srgbClr val="37474F"/>
              </a:solidFill>
              <a:latin typeface="Calibri" panose="020F0502020204030204"/>
              <a:ea typeface="+mn-ea"/>
              <a:cs typeface="+mn-cs"/>
              <a:sym typeface="ヒラギノ角ゴ ProN W6"/>
            </a:endParaRPr>
          </a:p>
        </p:txBody>
      </p:sp>
      <p:sp>
        <p:nvSpPr>
          <p:cNvPr id="2" name="正方形/長方形 1"/>
          <p:cNvSpPr/>
          <p:nvPr/>
        </p:nvSpPr>
        <p:spPr>
          <a:xfrm>
            <a:off x="355092" y="2801505"/>
            <a:ext cx="4248396" cy="1385892"/>
          </a:xfrm>
          <a:prstGeom prst="rect">
            <a:avLst/>
          </a:prstGeom>
        </p:spPr>
        <p:txBody>
          <a:bodyPr wrap="square">
            <a:spAutoFit/>
          </a:bodyPr>
          <a:lstStyle/>
          <a:p>
            <a:pPr algn="l" defTabSz="1200362" hangingPunct="1">
              <a:lnSpc>
                <a:spcPts val="2625"/>
              </a:lnSpc>
              <a:defRPr/>
            </a:pPr>
            <a:r>
              <a:rPr lang="ja-JP" altLang="ja-JP" sz="1200" kern="100" dirty="0">
                <a:solidFill>
                  <a:prstClr val="black"/>
                </a:solidFill>
                <a:latin typeface="游ゴシック" panose="020B0400000000000000" pitchFamily="50" charset="-128"/>
                <a:ea typeface="游ゴシック" panose="020B0400000000000000" pitchFamily="50" charset="-128"/>
                <a:cs typeface="Meiryo UI" panose="020B0604030504040204" pitchFamily="50" charset="-128"/>
              </a:rPr>
              <a:t>【</a:t>
            </a:r>
            <a:r>
              <a:rPr lang="ja-JP" altLang="en-US" sz="1200" kern="100" dirty="0">
                <a:solidFill>
                  <a:prstClr val="black"/>
                </a:solidFill>
                <a:latin typeface="游ゴシック" panose="020B0400000000000000" pitchFamily="50" charset="-128"/>
                <a:ea typeface="游ゴシック" panose="020B0400000000000000" pitchFamily="50" charset="-128"/>
                <a:cs typeface="Meiryo UI" panose="020B0604030504040204" pitchFamily="50" charset="-128"/>
              </a:rPr>
              <a:t>回答案内メール</a:t>
            </a:r>
            <a:r>
              <a:rPr lang="ja-JP" altLang="ja-JP" sz="1200" kern="100" dirty="0">
                <a:solidFill>
                  <a:prstClr val="black"/>
                </a:solidFill>
                <a:latin typeface="游ゴシック" panose="020B0400000000000000" pitchFamily="50" charset="-128"/>
                <a:ea typeface="游ゴシック" panose="020B0400000000000000" pitchFamily="50" charset="-128"/>
                <a:cs typeface="Meiryo UI" panose="020B0604030504040204" pitchFamily="50" charset="-128"/>
              </a:rPr>
              <a:t>】</a:t>
            </a:r>
          </a:p>
          <a:p>
            <a:pPr algn="l" defTabSz="1200362" hangingPunct="1">
              <a:lnSpc>
                <a:spcPts val="2625"/>
              </a:lnSpc>
              <a:defRPr/>
            </a:pPr>
            <a:r>
              <a:rPr lang="ja-JP" altLang="ja-JP" sz="1200" kern="1200" dirty="0">
                <a:latin typeface="游ゴシック" panose="020B0400000000000000" pitchFamily="50" charset="-128"/>
                <a:ea typeface="游ゴシック" panose="020B0400000000000000" pitchFamily="50" charset="-128"/>
                <a:cs typeface="Meiryo UI" panose="020B0604030504040204" pitchFamily="50" charset="-128"/>
              </a:rPr>
              <a:t>差出人：</a:t>
            </a:r>
            <a:r>
              <a:rPr lang="en-US" altLang="ja-JP" sz="1200" kern="1200" dirty="0" err="1">
                <a:latin typeface="游ゴシック" panose="020B0400000000000000" pitchFamily="50" charset="-128"/>
                <a:ea typeface="游ゴシック" panose="020B0400000000000000" pitchFamily="50" charset="-128"/>
                <a:cs typeface="Meiryo UI" panose="020B0604030504040204" pitchFamily="50" charset="-128"/>
              </a:rPr>
              <a:t>Geppo</a:t>
            </a:r>
            <a:r>
              <a:rPr lang="en-US" altLang="ja-JP" sz="1200" kern="1200" dirty="0">
                <a:latin typeface="游ゴシック" panose="020B0400000000000000" pitchFamily="50" charset="-128"/>
                <a:ea typeface="游ゴシック" panose="020B0400000000000000" pitchFamily="50" charset="-128"/>
                <a:cs typeface="Meiryo UI" panose="020B0604030504040204" pitchFamily="50" charset="-128"/>
              </a:rPr>
              <a:t> </a:t>
            </a:r>
            <a:r>
              <a:rPr lang="en-US" altLang="ja-JP" sz="1200" u="sng" kern="1200" dirty="0">
                <a:solidFill>
                  <a:srgbClr val="0563C1"/>
                </a:solidFill>
                <a:latin typeface="游ゴシック" panose="020B0400000000000000" pitchFamily="50" charset="-128"/>
                <a:ea typeface="游ゴシック" panose="020B0400000000000000" pitchFamily="50" charset="-128"/>
                <a:cs typeface="Meiryo UI" panose="020B0604030504040204" pitchFamily="50" charset="-128"/>
                <a:hlinkClick r:id="rId3"/>
              </a:rPr>
              <a:t>no-reply@geppo.jp</a:t>
            </a:r>
            <a:endParaRPr lang="ja-JP" altLang="ja-JP" sz="1200" kern="100" dirty="0">
              <a:solidFill>
                <a:prstClr val="black"/>
              </a:solidFill>
              <a:latin typeface="游ゴシック" panose="020B0400000000000000" pitchFamily="50" charset="-128"/>
              <a:ea typeface="游ゴシック" panose="020B0400000000000000" pitchFamily="50" charset="-128"/>
              <a:cs typeface="Meiryo UI" panose="020B0604030504040204" pitchFamily="50" charset="-128"/>
            </a:endParaRPr>
          </a:p>
          <a:p>
            <a:pPr algn="l" defTabSz="1200362" hangingPunct="1">
              <a:lnSpc>
                <a:spcPts val="2625"/>
              </a:lnSpc>
              <a:defRPr/>
            </a:pPr>
            <a:r>
              <a:rPr lang="ja-JP" altLang="ja-JP" sz="1200" kern="1200" dirty="0">
                <a:latin typeface="游ゴシック" panose="020B0400000000000000" pitchFamily="50" charset="-128"/>
                <a:ea typeface="游ゴシック" panose="020B0400000000000000" pitchFamily="50" charset="-128"/>
                <a:cs typeface="Meiryo UI" panose="020B0604030504040204" pitchFamily="50" charset="-128"/>
              </a:rPr>
              <a:t>件名：</a:t>
            </a:r>
            <a:r>
              <a:rPr lang="en-US" altLang="ja-JP" sz="1200" b="1" kern="1200" dirty="0">
                <a:solidFill>
                  <a:srgbClr val="1D1C1D"/>
                </a:solidFill>
                <a:latin typeface="游ゴシック" panose="020B0400000000000000" pitchFamily="50" charset="-128"/>
                <a:ea typeface="游ゴシック" panose="020B0400000000000000" pitchFamily="50" charset="-128"/>
                <a:cs typeface="+mn-cs"/>
              </a:rPr>
              <a:t>【</a:t>
            </a:r>
            <a:r>
              <a:rPr lang="en-US" altLang="ja-JP" sz="1200" b="1" kern="1200" dirty="0" err="1">
                <a:solidFill>
                  <a:srgbClr val="1D1C1D"/>
                </a:solidFill>
                <a:latin typeface="游ゴシック" panose="020B0400000000000000" pitchFamily="50" charset="-128"/>
                <a:ea typeface="游ゴシック" panose="020B0400000000000000" pitchFamily="50" charset="-128"/>
                <a:cs typeface="+mn-cs"/>
              </a:rPr>
              <a:t>Geppo</a:t>
            </a:r>
            <a:r>
              <a:rPr lang="en-US" altLang="ja-JP" sz="1200" b="1" kern="1200" dirty="0">
                <a:solidFill>
                  <a:srgbClr val="1D1C1D"/>
                </a:solidFill>
                <a:latin typeface="游ゴシック" panose="020B0400000000000000" pitchFamily="50" charset="-128"/>
                <a:ea typeface="游ゴシック" panose="020B0400000000000000" pitchFamily="50" charset="-128"/>
                <a:cs typeface="+mn-cs"/>
              </a:rPr>
              <a:t>】</a:t>
            </a:r>
            <a:r>
              <a:rPr lang="ja-JP" altLang="en-US" sz="1200" b="1" kern="1200" dirty="0">
                <a:solidFill>
                  <a:srgbClr val="1D1C1D"/>
                </a:solidFill>
                <a:latin typeface="游ゴシック" panose="020B0400000000000000" pitchFamily="50" charset="-128"/>
                <a:ea typeface="游ゴシック" panose="020B0400000000000000" pitchFamily="50" charset="-128"/>
                <a:cs typeface="+mn-cs"/>
              </a:rPr>
              <a:t>組織サーベイ実施のお知らせ </a:t>
            </a:r>
            <a:r>
              <a:rPr lang="en-US" altLang="ja-JP" sz="1200" b="1" kern="1200" dirty="0">
                <a:solidFill>
                  <a:srgbClr val="1D1C1D"/>
                </a:solidFill>
                <a:latin typeface="游ゴシック" panose="020B0400000000000000" pitchFamily="50" charset="-128"/>
                <a:ea typeface="游ゴシック" panose="020B0400000000000000" pitchFamily="50" charset="-128"/>
                <a:cs typeface="+mn-cs"/>
              </a:rPr>
              <a:t>Announcement to conduct the Engagement Survey</a:t>
            </a:r>
            <a:endParaRPr lang="ja-JP" altLang="ja-JP" sz="1000" kern="100" dirty="0">
              <a:solidFill>
                <a:prstClr val="black"/>
              </a:solidFill>
              <a:latin typeface="游ゴシック" panose="020B0400000000000000" pitchFamily="50" charset="-128"/>
              <a:ea typeface="游ゴシック" panose="020B0400000000000000" pitchFamily="50" charset="-128"/>
              <a:cs typeface="Meiryo UI" panose="020B0604030504040204" pitchFamily="50" charset="-128"/>
            </a:endParaRPr>
          </a:p>
        </p:txBody>
      </p:sp>
      <p:sp>
        <p:nvSpPr>
          <p:cNvPr id="4" name="AutoShape 2" descr="埋め込み画像 3"/>
          <p:cNvSpPr>
            <a:spLocks noChangeAspect="1" noChangeArrowheads="1"/>
          </p:cNvSpPr>
          <p:nvPr/>
        </p:nvSpPr>
        <p:spPr bwMode="auto">
          <a:xfrm>
            <a:off x="204242" y="185486"/>
            <a:ext cx="400148" cy="40014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0044" tIns="60022" rIns="120044" bIns="60022" numCol="1" anchor="t" anchorCtr="0" compatLnSpc="1">
            <a:prstTxWarp prst="textNoShape">
              <a:avLst/>
            </a:prstTxWarp>
          </a:bodyPr>
          <a:lstStyle/>
          <a:p>
            <a:pPr algn="l" defTabSz="1200362" hangingPunct="1">
              <a:defRPr/>
            </a:pPr>
            <a:endParaRPr lang="ja-JP" altLang="en-US" sz="2362" kern="1200">
              <a:solidFill>
                <a:prstClr val="black"/>
              </a:solidFill>
              <a:latin typeface="Calibri" panose="020F0502020204030204"/>
              <a:ea typeface="游ゴシック" panose="020B0400000000000000" pitchFamily="50" charset="-128"/>
              <a:cs typeface="+mn-cs"/>
            </a:endParaRPr>
          </a:p>
        </p:txBody>
      </p:sp>
      <p:sp>
        <p:nvSpPr>
          <p:cNvPr id="6" name="AutoShape 4" descr="埋め込み画像 3"/>
          <p:cNvSpPr>
            <a:spLocks noChangeAspect="1" noChangeArrowheads="1"/>
          </p:cNvSpPr>
          <p:nvPr/>
        </p:nvSpPr>
        <p:spPr bwMode="auto">
          <a:xfrm>
            <a:off x="404316" y="385560"/>
            <a:ext cx="400148" cy="40014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0044" tIns="60022" rIns="120044" bIns="60022" numCol="1" anchor="t" anchorCtr="0" compatLnSpc="1">
            <a:prstTxWarp prst="textNoShape">
              <a:avLst/>
            </a:prstTxWarp>
          </a:bodyPr>
          <a:lstStyle/>
          <a:p>
            <a:pPr algn="l" defTabSz="1200362" hangingPunct="1">
              <a:defRPr/>
            </a:pPr>
            <a:endParaRPr lang="ja-JP" altLang="en-US" sz="2362" kern="1200">
              <a:solidFill>
                <a:prstClr val="black"/>
              </a:solidFill>
              <a:latin typeface="Calibri" panose="020F0502020204030204"/>
              <a:ea typeface="游ゴシック" panose="020B0400000000000000" pitchFamily="50" charset="-128"/>
              <a:cs typeface="+mn-cs"/>
            </a:endParaRPr>
          </a:p>
        </p:txBody>
      </p:sp>
      <p:sp>
        <p:nvSpPr>
          <p:cNvPr id="7" name="AutoShape 6" descr="埋め込み画像 3"/>
          <p:cNvSpPr>
            <a:spLocks noChangeAspect="1" noChangeArrowheads="1"/>
          </p:cNvSpPr>
          <p:nvPr/>
        </p:nvSpPr>
        <p:spPr bwMode="auto">
          <a:xfrm>
            <a:off x="604390" y="585634"/>
            <a:ext cx="400148" cy="40014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0044" tIns="60022" rIns="120044" bIns="60022" numCol="1" anchor="t" anchorCtr="0" compatLnSpc="1">
            <a:prstTxWarp prst="textNoShape">
              <a:avLst/>
            </a:prstTxWarp>
          </a:bodyPr>
          <a:lstStyle/>
          <a:p>
            <a:pPr algn="l" defTabSz="1200362" hangingPunct="1">
              <a:defRPr/>
            </a:pPr>
            <a:endParaRPr lang="ja-JP" altLang="en-US" sz="2362" kern="1200">
              <a:solidFill>
                <a:prstClr val="black"/>
              </a:solidFill>
              <a:latin typeface="Calibri" panose="020F0502020204030204"/>
              <a:ea typeface="游ゴシック" panose="020B0400000000000000" pitchFamily="50" charset="-128"/>
              <a:cs typeface="+mn-cs"/>
            </a:endParaRPr>
          </a:p>
        </p:txBody>
      </p:sp>
      <p:sp>
        <p:nvSpPr>
          <p:cNvPr id="11" name="AutoShape 8" descr="埋め込み画像 4"/>
          <p:cNvSpPr>
            <a:spLocks noChangeAspect="1" noChangeArrowheads="1"/>
          </p:cNvSpPr>
          <p:nvPr/>
        </p:nvSpPr>
        <p:spPr bwMode="auto">
          <a:xfrm>
            <a:off x="804463" y="785708"/>
            <a:ext cx="400148" cy="40014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0044" tIns="60022" rIns="120044" bIns="60022" numCol="1" anchor="t" anchorCtr="0" compatLnSpc="1">
            <a:prstTxWarp prst="textNoShape">
              <a:avLst/>
            </a:prstTxWarp>
          </a:bodyPr>
          <a:lstStyle/>
          <a:p>
            <a:pPr algn="l" defTabSz="1200362" hangingPunct="1">
              <a:defRPr/>
            </a:pPr>
            <a:endParaRPr lang="ja-JP" altLang="en-US" sz="2362" kern="1200">
              <a:solidFill>
                <a:prstClr val="black"/>
              </a:solidFill>
              <a:latin typeface="Calibri" panose="020F0502020204030204"/>
              <a:ea typeface="游ゴシック" panose="020B0400000000000000" pitchFamily="50" charset="-128"/>
              <a:cs typeface="+mn-cs"/>
            </a:endParaRPr>
          </a:p>
        </p:txBody>
      </p:sp>
      <p:pic>
        <p:nvPicPr>
          <p:cNvPr id="15" name="グラフィックス 14" descr="矢印: 緩い曲線 単色塗りつぶし">
            <a:extLst>
              <a:ext uri="{FF2B5EF4-FFF2-40B4-BE49-F238E27FC236}">
                <a16:creationId xmlns:a16="http://schemas.microsoft.com/office/drawing/2014/main" id="{5C31E335-8BBF-4ED4-A519-87EAB5A2BFA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37303" y="6075881"/>
            <a:ext cx="1300480" cy="1300480"/>
          </a:xfrm>
          <a:prstGeom prst="rect">
            <a:avLst/>
          </a:prstGeom>
        </p:spPr>
      </p:pic>
      <p:sp>
        <p:nvSpPr>
          <p:cNvPr id="5" name="矢印: 五方向 4">
            <a:extLst>
              <a:ext uri="{FF2B5EF4-FFF2-40B4-BE49-F238E27FC236}">
                <a16:creationId xmlns:a16="http://schemas.microsoft.com/office/drawing/2014/main" id="{D67FAC95-9D94-12C3-8567-36C997D5E853}"/>
              </a:ext>
            </a:extLst>
          </p:cNvPr>
          <p:cNvSpPr/>
          <p:nvPr/>
        </p:nvSpPr>
        <p:spPr>
          <a:xfrm>
            <a:off x="324639" y="1600572"/>
            <a:ext cx="3960000" cy="1080000"/>
          </a:xfrm>
          <a:prstGeom prst="homePlate">
            <a:avLst/>
          </a:prstGeom>
          <a:solidFill>
            <a:srgbClr val="FFC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1200362" hangingPunct="1">
              <a:lnSpc>
                <a:spcPts val="2625"/>
              </a:lnSpc>
              <a:defRPr/>
            </a:pPr>
            <a:r>
              <a:rPr lang="ja-JP" altLang="en-US" sz="2000" b="1" kern="100" dirty="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rPr>
              <a:t>①回答案内メールに</a:t>
            </a:r>
            <a:endParaRPr lang="en-US" altLang="ja-JP" sz="2000" b="1" kern="100" dirty="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endParaRPr>
          </a:p>
          <a:p>
            <a:pPr defTabSz="1200362" hangingPunct="1">
              <a:lnSpc>
                <a:spcPts val="2625"/>
              </a:lnSpc>
              <a:defRPr/>
            </a:pPr>
            <a:r>
              <a:rPr lang="ja-JP" altLang="en-US" sz="2000" b="1" kern="100" dirty="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rPr>
              <a:t>記載されている</a:t>
            </a:r>
            <a:endParaRPr lang="en-US" altLang="ja-JP" sz="2000" b="1" kern="100" dirty="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endParaRPr>
          </a:p>
          <a:p>
            <a:pPr defTabSz="1200362" hangingPunct="1">
              <a:lnSpc>
                <a:spcPts val="2625"/>
              </a:lnSpc>
              <a:defRPr/>
            </a:pPr>
            <a:r>
              <a:rPr lang="ja-JP" altLang="en-US" sz="2000" b="1" kern="100" dirty="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rPr>
              <a:t>回答</a:t>
            </a:r>
            <a:r>
              <a:rPr lang="en-US" altLang="ja-JP" sz="2000" b="1" kern="100" dirty="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rPr>
              <a:t>URL</a:t>
            </a:r>
            <a:r>
              <a:rPr lang="ja-JP" altLang="en-US" sz="2000" b="1" kern="100" dirty="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rPr>
              <a:t>をクリックする</a:t>
            </a:r>
            <a:endParaRPr lang="ja-JP" altLang="ja-JP" sz="1400" b="1" kern="100" dirty="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endParaRPr>
          </a:p>
        </p:txBody>
      </p:sp>
      <p:pic>
        <p:nvPicPr>
          <p:cNvPr id="21" name="図 20">
            <a:extLst>
              <a:ext uri="{FF2B5EF4-FFF2-40B4-BE49-F238E27FC236}">
                <a16:creationId xmlns:a16="http://schemas.microsoft.com/office/drawing/2014/main" id="{C05609D7-4C33-9942-79EF-219821B6E889}"/>
              </a:ext>
            </a:extLst>
          </p:cNvPr>
          <p:cNvPicPr>
            <a:picLocks noChangeAspect="1"/>
          </p:cNvPicPr>
          <p:nvPr/>
        </p:nvPicPr>
        <p:blipFill rotWithShape="1">
          <a:blip r:embed="rId6"/>
          <a:srcRect l="30243" t="13673" r="32176" b="2090"/>
          <a:stretch/>
        </p:blipFill>
        <p:spPr>
          <a:xfrm>
            <a:off x="4974815" y="3326332"/>
            <a:ext cx="3056333" cy="5499098"/>
          </a:xfrm>
          <a:prstGeom prst="rect">
            <a:avLst/>
          </a:prstGeom>
        </p:spPr>
      </p:pic>
      <p:sp>
        <p:nvSpPr>
          <p:cNvPr id="14" name="矢印: 五方向 13">
            <a:extLst>
              <a:ext uri="{FF2B5EF4-FFF2-40B4-BE49-F238E27FC236}">
                <a16:creationId xmlns:a16="http://schemas.microsoft.com/office/drawing/2014/main" id="{4F30F9CD-7D2C-9528-FE8B-7472AAE1115A}"/>
              </a:ext>
            </a:extLst>
          </p:cNvPr>
          <p:cNvSpPr/>
          <p:nvPr/>
        </p:nvSpPr>
        <p:spPr>
          <a:xfrm>
            <a:off x="4522400" y="1579553"/>
            <a:ext cx="3960000" cy="1080000"/>
          </a:xfrm>
          <a:prstGeom prst="homePlate">
            <a:avLst/>
          </a:prstGeom>
          <a:solidFill>
            <a:srgbClr val="FFC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1200362" hangingPunct="1">
              <a:lnSpc>
                <a:spcPts val="2625"/>
              </a:lnSpc>
              <a:defRPr/>
            </a:pPr>
            <a:r>
              <a:rPr lang="ja-JP" altLang="en-US" sz="2000" b="1" kern="100" dirty="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rPr>
              <a:t>②「回答を始める」をクリック</a:t>
            </a:r>
            <a:endParaRPr lang="ja-JP" altLang="ja-JP" sz="1400" b="1" kern="100" dirty="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endParaRPr>
          </a:p>
        </p:txBody>
      </p:sp>
      <p:sp>
        <p:nvSpPr>
          <p:cNvPr id="16" name="矢印: 五方向 15">
            <a:extLst>
              <a:ext uri="{FF2B5EF4-FFF2-40B4-BE49-F238E27FC236}">
                <a16:creationId xmlns:a16="http://schemas.microsoft.com/office/drawing/2014/main" id="{366831AB-D0F5-F357-C311-A6D0E5D67532}"/>
              </a:ext>
            </a:extLst>
          </p:cNvPr>
          <p:cNvSpPr/>
          <p:nvPr/>
        </p:nvSpPr>
        <p:spPr>
          <a:xfrm>
            <a:off x="8720161" y="1600572"/>
            <a:ext cx="3960000" cy="1080000"/>
          </a:xfrm>
          <a:prstGeom prst="homePlate">
            <a:avLst/>
          </a:prstGeom>
          <a:solidFill>
            <a:srgbClr val="FFC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defTabSz="1200362" hangingPunct="1">
              <a:lnSpc>
                <a:spcPts val="2625"/>
              </a:lnSpc>
              <a:defRPr/>
            </a:pPr>
            <a:r>
              <a:rPr lang="ja-JP" altLang="en-US" sz="2000" b="1" kern="100" dirty="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rPr>
              <a:t>③回答を進め「回答送信」を</a:t>
            </a:r>
            <a:endParaRPr lang="en-US" altLang="ja-JP" sz="2000" b="1" kern="100" dirty="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endParaRPr>
          </a:p>
          <a:p>
            <a:pPr algn="l" defTabSz="1200362" hangingPunct="1">
              <a:lnSpc>
                <a:spcPts val="2625"/>
              </a:lnSpc>
              <a:defRPr/>
            </a:pPr>
            <a:r>
              <a:rPr lang="ja-JP" altLang="en-US" sz="2000" b="1" kern="100" dirty="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rPr>
              <a:t>　クリックして回答完了</a:t>
            </a:r>
            <a:endParaRPr lang="ja-JP" altLang="ja-JP" sz="1400" b="1" kern="100" dirty="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endParaRPr>
          </a:p>
        </p:txBody>
      </p:sp>
      <p:pic>
        <p:nvPicPr>
          <p:cNvPr id="23" name="図 22">
            <a:extLst>
              <a:ext uri="{FF2B5EF4-FFF2-40B4-BE49-F238E27FC236}">
                <a16:creationId xmlns:a16="http://schemas.microsoft.com/office/drawing/2014/main" id="{C6315DE4-C4E4-2ADB-D1FE-AB69CB7AB251}"/>
              </a:ext>
            </a:extLst>
          </p:cNvPr>
          <p:cNvPicPr>
            <a:picLocks noChangeAspect="1"/>
          </p:cNvPicPr>
          <p:nvPr/>
        </p:nvPicPr>
        <p:blipFill rotWithShape="1">
          <a:blip r:embed="rId7"/>
          <a:srcRect l="46582" t="13915" r="28418" b="20214"/>
          <a:stretch/>
        </p:blipFill>
        <p:spPr>
          <a:xfrm>
            <a:off x="731389" y="4308330"/>
            <a:ext cx="3251200" cy="4818626"/>
          </a:xfrm>
          <a:prstGeom prst="rect">
            <a:avLst/>
          </a:prstGeom>
        </p:spPr>
      </p:pic>
      <p:sp>
        <p:nvSpPr>
          <p:cNvPr id="24" name="正方形/長方形 23">
            <a:extLst>
              <a:ext uri="{FF2B5EF4-FFF2-40B4-BE49-F238E27FC236}">
                <a16:creationId xmlns:a16="http://schemas.microsoft.com/office/drawing/2014/main" id="{60FF0895-282E-D6F3-F924-9CFE42C4156E}"/>
              </a:ext>
            </a:extLst>
          </p:cNvPr>
          <p:cNvSpPr/>
          <p:nvPr/>
        </p:nvSpPr>
        <p:spPr>
          <a:xfrm>
            <a:off x="5866597" y="8044458"/>
            <a:ext cx="1300480" cy="463806"/>
          </a:xfrm>
          <a:prstGeom prst="rect">
            <a:avLst/>
          </a:prstGeom>
          <a:noFill/>
          <a:ln w="38100" cap="flat">
            <a:solidFill>
              <a:srgbClr val="FF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2249" tIns="72249" rIns="72249" bIns="72249" numCol="1" spcCol="38100" rtlCol="0" anchor="ctr">
            <a:spAutoFit/>
          </a:bodyPr>
          <a:lstStyle/>
          <a:p>
            <a:pPr defTabSz="830849">
              <a:defRPr/>
            </a:pPr>
            <a:endParaRPr lang="ja-JP" altLang="en-US" sz="3129" kern="1200">
              <a:solidFill>
                <a:srgbClr val="FFFFFF"/>
              </a:solidFill>
              <a:latin typeface="ヒラギノ角ゴ ProN W3"/>
              <a:ea typeface="+mn-ea"/>
              <a:cs typeface="+mn-cs"/>
              <a:sym typeface="ヒラギノ角ゴ ProN W3"/>
            </a:endParaRPr>
          </a:p>
        </p:txBody>
      </p:sp>
      <p:sp>
        <p:nvSpPr>
          <p:cNvPr id="9" name="正方形/長方形 8">
            <a:extLst>
              <a:ext uri="{FF2B5EF4-FFF2-40B4-BE49-F238E27FC236}">
                <a16:creationId xmlns:a16="http://schemas.microsoft.com/office/drawing/2014/main" id="{2A95525B-4DAE-473C-A662-558F0DC4C0CE}"/>
              </a:ext>
            </a:extLst>
          </p:cNvPr>
          <p:cNvSpPr/>
          <p:nvPr/>
        </p:nvSpPr>
        <p:spPr>
          <a:xfrm>
            <a:off x="845688" y="6558873"/>
            <a:ext cx="2938911" cy="463806"/>
          </a:xfrm>
          <a:prstGeom prst="rect">
            <a:avLst/>
          </a:prstGeom>
          <a:noFill/>
          <a:ln w="38100" cap="flat">
            <a:solidFill>
              <a:srgbClr val="FF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2249" tIns="72249" rIns="72249" bIns="72249" numCol="1" spcCol="38100" rtlCol="0" anchor="ctr">
            <a:spAutoFit/>
          </a:bodyPr>
          <a:lstStyle/>
          <a:p>
            <a:pPr defTabSz="830849">
              <a:defRPr/>
            </a:pPr>
            <a:endParaRPr lang="ja-JP" altLang="en-US" sz="3129" kern="1200">
              <a:solidFill>
                <a:srgbClr val="FFFFFF"/>
              </a:solidFill>
              <a:latin typeface="ヒラギノ角ゴ ProN W3"/>
              <a:ea typeface="+mn-ea"/>
              <a:cs typeface="+mn-cs"/>
              <a:sym typeface="ヒラギノ角ゴ ProN W3"/>
            </a:endParaRPr>
          </a:p>
        </p:txBody>
      </p:sp>
      <p:pic>
        <p:nvPicPr>
          <p:cNvPr id="3074" name="Picture 2" descr="QR code_English_ver_06">
            <a:extLst>
              <a:ext uri="{FF2B5EF4-FFF2-40B4-BE49-F238E27FC236}">
                <a16:creationId xmlns:a16="http://schemas.microsoft.com/office/drawing/2014/main" id="{EE508F42-D68F-2190-4D7B-CF339040079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30705" y="3618792"/>
            <a:ext cx="2938911" cy="2516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6986802"/>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a:extLst>
              <a:ext uri="{FF2B5EF4-FFF2-40B4-BE49-F238E27FC236}">
                <a16:creationId xmlns:a16="http://schemas.microsoft.com/office/drawing/2014/main" id="{3BA12E2F-3BA6-4C76-9BB4-C25DD9751E73}"/>
              </a:ext>
            </a:extLst>
          </p:cNvPr>
          <p:cNvSpPr>
            <a:spLocks noGrp="1"/>
          </p:cNvSpPr>
          <p:nvPr>
            <p:ph type="title"/>
          </p:nvPr>
        </p:nvSpPr>
        <p:spPr>
          <a:xfrm>
            <a:off x="355092" y="254002"/>
            <a:ext cx="12045318" cy="678046"/>
          </a:xfrm>
        </p:spPr>
        <p:txBody>
          <a:bodyPr/>
          <a:lstStyle/>
          <a:p>
            <a:r>
              <a:rPr lang="ja-JP" altLang="en-US" dirty="0"/>
              <a:t>メールアドレスをお持ちでない方（スマホ回答）</a:t>
            </a:r>
          </a:p>
        </p:txBody>
      </p:sp>
      <p:sp>
        <p:nvSpPr>
          <p:cNvPr id="12" name="Slide Number Placeholder 11"/>
          <p:cNvSpPr>
            <a:spLocks noGrp="1"/>
          </p:cNvSpPr>
          <p:nvPr>
            <p:ph type="sldNum" sz="quarter" idx="2"/>
          </p:nvPr>
        </p:nvSpPr>
        <p:spPr/>
        <p:txBody>
          <a:bodyPr/>
          <a:lstStyle/>
          <a:p>
            <a:pPr algn="r" defTabSz="1200362" hangingPunct="1">
              <a:defRPr/>
            </a:pPr>
            <a:fld id="{66DCAD7C-F911-9F49-9CD8-C4F52DC71951}" type="slidenum">
              <a:rPr lang="en-US" sz="1574" kern="1200">
                <a:solidFill>
                  <a:srgbClr val="37474F"/>
                </a:solidFill>
                <a:latin typeface="Calibri" panose="020F0502020204030204"/>
                <a:ea typeface="+mn-ea"/>
                <a:cs typeface="+mn-cs"/>
                <a:sym typeface="ヒラギノ角ゴ ProN W6"/>
              </a:rPr>
              <a:pPr algn="r" defTabSz="1200362" hangingPunct="1">
                <a:defRPr/>
              </a:pPr>
              <a:t>5</a:t>
            </a:fld>
            <a:endParaRPr lang="en-US" sz="1574" kern="1200" dirty="0">
              <a:solidFill>
                <a:srgbClr val="37474F"/>
              </a:solidFill>
              <a:latin typeface="Calibri" panose="020F0502020204030204"/>
              <a:ea typeface="+mn-ea"/>
              <a:cs typeface="+mn-cs"/>
              <a:sym typeface="ヒラギノ角ゴ ProN W6"/>
            </a:endParaRPr>
          </a:p>
        </p:txBody>
      </p:sp>
      <p:sp>
        <p:nvSpPr>
          <p:cNvPr id="4" name="AutoShape 2" descr="埋め込み画像 3"/>
          <p:cNvSpPr>
            <a:spLocks noChangeAspect="1" noChangeArrowheads="1"/>
          </p:cNvSpPr>
          <p:nvPr/>
        </p:nvSpPr>
        <p:spPr bwMode="auto">
          <a:xfrm>
            <a:off x="204242" y="185486"/>
            <a:ext cx="400148" cy="40014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0044" tIns="60022" rIns="120044" bIns="60022" numCol="1" anchor="t" anchorCtr="0" compatLnSpc="1">
            <a:prstTxWarp prst="textNoShape">
              <a:avLst/>
            </a:prstTxWarp>
          </a:bodyPr>
          <a:lstStyle/>
          <a:p>
            <a:pPr algn="l" defTabSz="1200362" hangingPunct="1">
              <a:defRPr/>
            </a:pPr>
            <a:endParaRPr lang="ja-JP" altLang="en-US" sz="2362" kern="1200">
              <a:solidFill>
                <a:prstClr val="black"/>
              </a:solidFill>
              <a:latin typeface="Calibri" panose="020F0502020204030204"/>
              <a:ea typeface="游ゴシック" panose="020B0400000000000000" pitchFamily="50" charset="-128"/>
              <a:cs typeface="+mn-cs"/>
            </a:endParaRPr>
          </a:p>
        </p:txBody>
      </p:sp>
      <p:sp>
        <p:nvSpPr>
          <p:cNvPr id="6" name="AutoShape 4" descr="埋め込み画像 3"/>
          <p:cNvSpPr>
            <a:spLocks noChangeAspect="1" noChangeArrowheads="1"/>
          </p:cNvSpPr>
          <p:nvPr/>
        </p:nvSpPr>
        <p:spPr bwMode="auto">
          <a:xfrm>
            <a:off x="404316" y="385560"/>
            <a:ext cx="400148" cy="40014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0044" tIns="60022" rIns="120044" bIns="60022" numCol="1" anchor="t" anchorCtr="0" compatLnSpc="1">
            <a:prstTxWarp prst="textNoShape">
              <a:avLst/>
            </a:prstTxWarp>
          </a:bodyPr>
          <a:lstStyle/>
          <a:p>
            <a:pPr algn="l" defTabSz="1200362" hangingPunct="1">
              <a:defRPr/>
            </a:pPr>
            <a:endParaRPr lang="ja-JP" altLang="en-US" sz="2362" kern="1200">
              <a:solidFill>
                <a:prstClr val="black"/>
              </a:solidFill>
              <a:latin typeface="Calibri" panose="020F0502020204030204"/>
              <a:ea typeface="游ゴシック" panose="020B0400000000000000" pitchFamily="50" charset="-128"/>
              <a:cs typeface="+mn-cs"/>
            </a:endParaRPr>
          </a:p>
        </p:txBody>
      </p:sp>
      <p:sp>
        <p:nvSpPr>
          <p:cNvPr id="7" name="AutoShape 6" descr="埋め込み画像 3"/>
          <p:cNvSpPr>
            <a:spLocks noChangeAspect="1" noChangeArrowheads="1"/>
          </p:cNvSpPr>
          <p:nvPr/>
        </p:nvSpPr>
        <p:spPr bwMode="auto">
          <a:xfrm>
            <a:off x="604390" y="585634"/>
            <a:ext cx="400148" cy="40014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0044" tIns="60022" rIns="120044" bIns="60022" numCol="1" anchor="t" anchorCtr="0" compatLnSpc="1">
            <a:prstTxWarp prst="textNoShape">
              <a:avLst/>
            </a:prstTxWarp>
          </a:bodyPr>
          <a:lstStyle/>
          <a:p>
            <a:pPr algn="l" defTabSz="1200362" hangingPunct="1">
              <a:defRPr/>
            </a:pPr>
            <a:endParaRPr lang="ja-JP" altLang="en-US" sz="2362" kern="1200">
              <a:solidFill>
                <a:prstClr val="black"/>
              </a:solidFill>
              <a:latin typeface="Calibri" panose="020F0502020204030204"/>
              <a:ea typeface="游ゴシック" panose="020B0400000000000000" pitchFamily="50" charset="-128"/>
              <a:cs typeface="+mn-cs"/>
            </a:endParaRPr>
          </a:p>
        </p:txBody>
      </p:sp>
      <p:sp>
        <p:nvSpPr>
          <p:cNvPr id="11" name="AutoShape 8" descr="埋め込み画像 4"/>
          <p:cNvSpPr>
            <a:spLocks noChangeAspect="1" noChangeArrowheads="1"/>
          </p:cNvSpPr>
          <p:nvPr/>
        </p:nvSpPr>
        <p:spPr bwMode="auto">
          <a:xfrm>
            <a:off x="804463" y="785708"/>
            <a:ext cx="400148" cy="40014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0044" tIns="60022" rIns="120044" bIns="60022" numCol="1" anchor="t" anchorCtr="0" compatLnSpc="1">
            <a:prstTxWarp prst="textNoShape">
              <a:avLst/>
            </a:prstTxWarp>
          </a:bodyPr>
          <a:lstStyle/>
          <a:p>
            <a:pPr algn="l" defTabSz="1200362" hangingPunct="1">
              <a:defRPr/>
            </a:pPr>
            <a:endParaRPr lang="ja-JP" altLang="en-US" sz="2362" kern="1200">
              <a:solidFill>
                <a:prstClr val="black"/>
              </a:solidFill>
              <a:latin typeface="Calibri" panose="020F0502020204030204"/>
              <a:ea typeface="游ゴシック" panose="020B0400000000000000" pitchFamily="50" charset="-128"/>
              <a:cs typeface="+mn-cs"/>
            </a:endParaRPr>
          </a:p>
        </p:txBody>
      </p:sp>
      <p:sp>
        <p:nvSpPr>
          <p:cNvPr id="5" name="矢印: 五方向 4">
            <a:extLst>
              <a:ext uri="{FF2B5EF4-FFF2-40B4-BE49-F238E27FC236}">
                <a16:creationId xmlns:a16="http://schemas.microsoft.com/office/drawing/2014/main" id="{D67FAC95-9D94-12C3-8567-36C997D5E853}"/>
              </a:ext>
            </a:extLst>
          </p:cNvPr>
          <p:cNvSpPr/>
          <p:nvPr/>
        </p:nvSpPr>
        <p:spPr>
          <a:xfrm>
            <a:off x="424071" y="1933396"/>
            <a:ext cx="3960000" cy="1080000"/>
          </a:xfrm>
          <a:prstGeom prst="homePlate">
            <a:avLst/>
          </a:prstGeom>
          <a:solidFill>
            <a:srgbClr val="FFC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1200362" hangingPunct="1">
              <a:lnSpc>
                <a:spcPts val="2625"/>
              </a:lnSpc>
              <a:defRPr/>
            </a:pPr>
            <a:r>
              <a:rPr lang="ja-JP" altLang="en-US" sz="2000" b="1" kern="100" dirty="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rPr>
              <a:t>①お手持ちのスマホで</a:t>
            </a:r>
            <a:endParaRPr lang="en-US" altLang="ja-JP" sz="2000" b="1" kern="100" dirty="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endParaRPr>
          </a:p>
          <a:p>
            <a:pPr defTabSz="1200362" hangingPunct="1">
              <a:lnSpc>
                <a:spcPts val="2625"/>
              </a:lnSpc>
              <a:defRPr/>
            </a:pPr>
            <a:r>
              <a:rPr lang="en-US" altLang="ja-JP" sz="2000" b="1" kern="100" dirty="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rPr>
              <a:t>QR</a:t>
            </a:r>
            <a:r>
              <a:rPr lang="ja-JP" altLang="en-US" sz="2000" b="1" kern="100" dirty="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rPr>
              <a:t>コードを読み取る</a:t>
            </a:r>
            <a:endParaRPr lang="en-US" altLang="ja-JP" sz="2000" b="1" kern="100" dirty="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endParaRPr>
          </a:p>
          <a:p>
            <a:pPr defTabSz="1200362" hangingPunct="1">
              <a:lnSpc>
                <a:spcPts val="2625"/>
              </a:lnSpc>
              <a:defRPr/>
            </a:pPr>
            <a:r>
              <a:rPr lang="en-US" altLang="ja-JP" sz="2000" b="1" kern="100" dirty="0" err="1">
                <a:solidFill>
                  <a:schemeClr val="bg1"/>
                </a:solidFill>
                <a:latin typeface="游ゴシック" panose="020B0400000000000000" pitchFamily="50" charset="-128"/>
                <a:ea typeface="游ゴシック" panose="020B0400000000000000" pitchFamily="50" charset="-128"/>
                <a:cs typeface="Meiryo UI" panose="020B0604030504040204" pitchFamily="50" charset="-128"/>
              </a:rPr>
              <a:t>orURL</a:t>
            </a:r>
            <a:r>
              <a:rPr lang="ja-JP" altLang="en-US" sz="2000" b="1" kern="100" dirty="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rPr>
              <a:t>を入力</a:t>
            </a:r>
            <a:endParaRPr lang="en-US" altLang="ja-JP" sz="2000" b="1" kern="100" dirty="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endParaRPr>
          </a:p>
        </p:txBody>
      </p:sp>
      <p:sp>
        <p:nvSpPr>
          <p:cNvPr id="14" name="矢印: 五方向 13">
            <a:extLst>
              <a:ext uri="{FF2B5EF4-FFF2-40B4-BE49-F238E27FC236}">
                <a16:creationId xmlns:a16="http://schemas.microsoft.com/office/drawing/2014/main" id="{4F30F9CD-7D2C-9528-FE8B-7472AAE1115A}"/>
              </a:ext>
            </a:extLst>
          </p:cNvPr>
          <p:cNvSpPr/>
          <p:nvPr/>
        </p:nvSpPr>
        <p:spPr>
          <a:xfrm>
            <a:off x="4522400" y="1933396"/>
            <a:ext cx="3960000" cy="1080000"/>
          </a:xfrm>
          <a:prstGeom prst="homePlate">
            <a:avLst/>
          </a:prstGeom>
          <a:solidFill>
            <a:srgbClr val="FFC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1200362" hangingPunct="1">
              <a:lnSpc>
                <a:spcPts val="2625"/>
              </a:lnSpc>
              <a:defRPr/>
            </a:pPr>
            <a:r>
              <a:rPr lang="ja-JP" altLang="en-US" sz="2000" b="1" kern="100" dirty="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rPr>
              <a:t>②従業員番号と生年月日を</a:t>
            </a:r>
            <a:endParaRPr lang="en-US" altLang="ja-JP" sz="2000" b="1" kern="100" dirty="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endParaRPr>
          </a:p>
          <a:p>
            <a:pPr defTabSz="1200362" hangingPunct="1">
              <a:lnSpc>
                <a:spcPts val="2625"/>
              </a:lnSpc>
              <a:defRPr/>
            </a:pPr>
            <a:r>
              <a:rPr lang="ja-JP" altLang="en-US" sz="2000" b="1" kern="100" dirty="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rPr>
              <a:t>入力しログイン</a:t>
            </a:r>
            <a:endParaRPr lang="ja-JP" altLang="ja-JP" sz="1400" b="1" kern="100" dirty="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endParaRPr>
          </a:p>
        </p:txBody>
      </p:sp>
      <p:sp>
        <p:nvSpPr>
          <p:cNvPr id="16" name="矢印: 五方向 15">
            <a:extLst>
              <a:ext uri="{FF2B5EF4-FFF2-40B4-BE49-F238E27FC236}">
                <a16:creationId xmlns:a16="http://schemas.microsoft.com/office/drawing/2014/main" id="{366831AB-D0F5-F357-C311-A6D0E5D67532}"/>
              </a:ext>
            </a:extLst>
          </p:cNvPr>
          <p:cNvSpPr/>
          <p:nvPr/>
        </p:nvSpPr>
        <p:spPr>
          <a:xfrm>
            <a:off x="8644944" y="1933396"/>
            <a:ext cx="3960000" cy="1080000"/>
          </a:xfrm>
          <a:prstGeom prst="homePlate">
            <a:avLst/>
          </a:prstGeom>
          <a:solidFill>
            <a:srgbClr val="FFC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1200362" hangingPunct="1">
              <a:lnSpc>
                <a:spcPts val="2625"/>
              </a:lnSpc>
              <a:defRPr/>
            </a:pPr>
            <a:r>
              <a:rPr lang="ja-JP" altLang="en-US" sz="2000" b="1" kern="100" dirty="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rPr>
              <a:t>③組織サーベイの「回答する」</a:t>
            </a:r>
            <a:endParaRPr lang="en-US" altLang="ja-JP" sz="2000" b="1" kern="100" dirty="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endParaRPr>
          </a:p>
          <a:p>
            <a:pPr defTabSz="1200362" hangingPunct="1">
              <a:lnSpc>
                <a:spcPts val="2625"/>
              </a:lnSpc>
              <a:defRPr/>
            </a:pPr>
            <a:r>
              <a:rPr lang="ja-JP" altLang="en-US" sz="2000" b="1" kern="100" dirty="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rPr>
              <a:t>ボタンから回答を進めて</a:t>
            </a:r>
            <a:endParaRPr lang="en-US" altLang="ja-JP" sz="2000" b="1" kern="100" dirty="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endParaRPr>
          </a:p>
          <a:p>
            <a:pPr defTabSz="1200362" hangingPunct="1">
              <a:lnSpc>
                <a:spcPts val="2625"/>
              </a:lnSpc>
              <a:defRPr/>
            </a:pPr>
            <a:r>
              <a:rPr lang="ja-JP" altLang="en-US" sz="2000" b="1" kern="100" dirty="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rPr>
              <a:t>「回答送信」で回答完了</a:t>
            </a:r>
            <a:endParaRPr lang="ja-JP" altLang="ja-JP" sz="1400" b="1" kern="100" dirty="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endParaRPr>
          </a:p>
        </p:txBody>
      </p:sp>
      <p:sp>
        <p:nvSpPr>
          <p:cNvPr id="3" name="正方形/長方形 2">
            <a:extLst>
              <a:ext uri="{FF2B5EF4-FFF2-40B4-BE49-F238E27FC236}">
                <a16:creationId xmlns:a16="http://schemas.microsoft.com/office/drawing/2014/main" id="{EA14649F-7710-919F-8BCE-24E52CFB4B3F}"/>
              </a:ext>
            </a:extLst>
          </p:cNvPr>
          <p:cNvSpPr/>
          <p:nvPr/>
        </p:nvSpPr>
        <p:spPr>
          <a:xfrm>
            <a:off x="436178" y="6006239"/>
            <a:ext cx="3935785" cy="1079999"/>
          </a:xfrm>
          <a:prstGeom prst="rect">
            <a:avLst/>
          </a:prstGeom>
          <a:noFill/>
          <a:ln w="34925" cap="rnd">
            <a:solidFill>
              <a:srgbClr val="EB4591"/>
            </a:solidFill>
            <a:prstDash val="sysDot"/>
            <a:round/>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ログイン</a:t>
            </a:r>
            <a:r>
              <a:rPr kumimoji="1"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URL</a:t>
            </a:r>
            <a:r>
              <a:rPr kumimoji="1"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https://</a:t>
            </a:r>
            <a:r>
              <a:rPr kumimoji="1" lang="ja-JP" altLang="en-US" sz="18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hlinkClick r:id="rId3"/>
              </a:rPr>
              <a:t>企業認証コードを記載</a:t>
            </a:r>
            <a:r>
              <a:rPr kumimoji="1"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g.geppo.jp/companies/sign_in</a:t>
            </a:r>
          </a:p>
        </p:txBody>
      </p:sp>
      <p:sp>
        <p:nvSpPr>
          <p:cNvPr id="10" name="正方形/長方形 9">
            <a:extLst>
              <a:ext uri="{FF2B5EF4-FFF2-40B4-BE49-F238E27FC236}">
                <a16:creationId xmlns:a16="http://schemas.microsoft.com/office/drawing/2014/main" id="{7D06C917-76E2-12DB-6975-AD14B3146178}"/>
              </a:ext>
            </a:extLst>
          </p:cNvPr>
          <p:cNvSpPr/>
          <p:nvPr/>
        </p:nvSpPr>
        <p:spPr>
          <a:xfrm>
            <a:off x="424072" y="4092990"/>
            <a:ext cx="1430128" cy="1363458"/>
          </a:xfrm>
          <a:prstGeom prst="rect">
            <a:avLst/>
          </a:prstGeom>
          <a:noFill/>
          <a:ln w="34925" cap="rnd">
            <a:solidFill>
              <a:srgbClr val="EB4591"/>
            </a:solidFill>
            <a:prstDash val="sysDot"/>
            <a:round/>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hlinkClick r:id="rId3"/>
              </a:rPr>
              <a:t>QR</a:t>
            </a:r>
            <a:r>
              <a:rPr kumimoji="1"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hlinkClick r:id="rId3"/>
              </a:rPr>
              <a:t>コード</a:t>
            </a:r>
            <a:endParaRPr kumimoji="1" lang="en-US" altLang="ja-JP"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hlinkClick r:id="rId3"/>
            </a:endParaRPr>
          </a:p>
          <a:p>
            <a:pPr algn="ctr"/>
            <a:r>
              <a:rPr kumimoji="1"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hlinkClick r:id="rId3"/>
              </a:rPr>
              <a:t>貼り付け</a:t>
            </a:r>
            <a:endParaRPr kumimoji="1" lang="en-US" altLang="ja-JP"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2" name="図 21">
            <a:extLst>
              <a:ext uri="{FF2B5EF4-FFF2-40B4-BE49-F238E27FC236}">
                <a16:creationId xmlns:a16="http://schemas.microsoft.com/office/drawing/2014/main" id="{847DE22B-EDDA-B7BD-0EC4-FBE865CC73EE}"/>
              </a:ext>
            </a:extLst>
          </p:cNvPr>
          <p:cNvPicPr>
            <a:picLocks noChangeAspect="1"/>
          </p:cNvPicPr>
          <p:nvPr/>
        </p:nvPicPr>
        <p:blipFill>
          <a:blip r:embed="rId4"/>
          <a:stretch>
            <a:fillRect/>
          </a:stretch>
        </p:blipFill>
        <p:spPr>
          <a:xfrm>
            <a:off x="4980135" y="3795788"/>
            <a:ext cx="2794000" cy="3966059"/>
          </a:xfrm>
          <a:prstGeom prst="rect">
            <a:avLst/>
          </a:prstGeom>
        </p:spPr>
      </p:pic>
      <p:pic>
        <p:nvPicPr>
          <p:cNvPr id="1028" name="Picture 4" descr="answer_01-1">
            <a:extLst>
              <a:ext uri="{FF2B5EF4-FFF2-40B4-BE49-F238E27FC236}">
                <a16:creationId xmlns:a16="http://schemas.microsoft.com/office/drawing/2014/main" id="{6114677F-F32B-8286-B8B1-9AE0437921B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82756" y="3325393"/>
            <a:ext cx="2017406" cy="4906851"/>
          </a:xfrm>
          <a:prstGeom prst="rect">
            <a:avLst/>
          </a:prstGeom>
          <a:noFill/>
          <a:extLst>
            <a:ext uri="{909E8E84-426E-40DD-AFC4-6F175D3DCCD1}">
              <a14:hiddenFill xmlns:a14="http://schemas.microsoft.com/office/drawing/2010/main">
                <a:solidFill>
                  <a:srgbClr val="FFFFFF"/>
                </a:solidFill>
              </a14:hiddenFill>
            </a:ext>
          </a:extLst>
        </p:spPr>
      </p:pic>
      <p:grpSp>
        <p:nvGrpSpPr>
          <p:cNvPr id="30" name="グループ化 29">
            <a:extLst>
              <a:ext uri="{FF2B5EF4-FFF2-40B4-BE49-F238E27FC236}">
                <a16:creationId xmlns:a16="http://schemas.microsoft.com/office/drawing/2014/main" id="{18ED1160-92E3-9341-F3DD-7EBA83C3D7CF}"/>
              </a:ext>
            </a:extLst>
          </p:cNvPr>
          <p:cNvGrpSpPr/>
          <p:nvPr/>
        </p:nvGrpSpPr>
        <p:grpSpPr>
          <a:xfrm rot="516342">
            <a:off x="2863560" y="4195683"/>
            <a:ext cx="707849" cy="1183783"/>
            <a:chOff x="7729537" y="1890047"/>
            <a:chExt cx="1365249" cy="1830017"/>
          </a:xfrm>
        </p:grpSpPr>
        <p:grpSp>
          <p:nvGrpSpPr>
            <p:cNvPr id="31" name="グループ化 30">
              <a:extLst>
                <a:ext uri="{FF2B5EF4-FFF2-40B4-BE49-F238E27FC236}">
                  <a16:creationId xmlns:a16="http://schemas.microsoft.com/office/drawing/2014/main" id="{5A2C5E51-A375-32A3-1859-9090738D3757}"/>
                </a:ext>
              </a:extLst>
            </p:cNvPr>
            <p:cNvGrpSpPr>
              <a:grpSpLocks noChangeAspect="1"/>
            </p:cNvGrpSpPr>
            <p:nvPr/>
          </p:nvGrpSpPr>
          <p:grpSpPr>
            <a:xfrm>
              <a:off x="7729537" y="1890047"/>
              <a:ext cx="1365249" cy="1830017"/>
              <a:chOff x="504181" y="234428"/>
              <a:chExt cx="3284048" cy="4402021"/>
            </a:xfrm>
          </p:grpSpPr>
          <p:grpSp>
            <p:nvGrpSpPr>
              <p:cNvPr id="1025" name="グループ化 1024">
                <a:extLst>
                  <a:ext uri="{FF2B5EF4-FFF2-40B4-BE49-F238E27FC236}">
                    <a16:creationId xmlns:a16="http://schemas.microsoft.com/office/drawing/2014/main" id="{70F4614B-1F82-C797-BE0B-56117944372B}"/>
                  </a:ext>
                </a:extLst>
              </p:cNvPr>
              <p:cNvGrpSpPr>
                <a:grpSpLocks noChangeAspect="1"/>
              </p:cNvGrpSpPr>
              <p:nvPr/>
            </p:nvGrpSpPr>
            <p:grpSpPr>
              <a:xfrm>
                <a:off x="684105" y="563618"/>
                <a:ext cx="2924200" cy="3743640"/>
                <a:chOff x="149678" y="-3108961"/>
                <a:chExt cx="9606643" cy="12298681"/>
              </a:xfrm>
            </p:grpSpPr>
            <p:pic>
              <p:nvPicPr>
                <p:cNvPr id="1027" name="図 1026">
                  <a:extLst>
                    <a:ext uri="{FF2B5EF4-FFF2-40B4-BE49-F238E27FC236}">
                      <a16:creationId xmlns:a16="http://schemas.microsoft.com/office/drawing/2014/main" id="{0E774E19-5D9C-B080-70CF-1BECA5769A6E}"/>
                    </a:ext>
                  </a:extLst>
                </p:cNvPr>
                <p:cNvPicPr>
                  <a:picLocks noChangeAspect="1"/>
                </p:cNvPicPr>
                <p:nvPr/>
              </p:nvPicPr>
              <p:blipFill rotWithShape="1">
                <a:blip r:embed="rId6"/>
                <a:srcRect t="11590" b="16155"/>
                <a:stretch/>
              </p:blipFill>
              <p:spPr>
                <a:xfrm>
                  <a:off x="149678" y="-3108961"/>
                  <a:ext cx="9606643" cy="12298681"/>
                </a:xfrm>
                <a:prstGeom prst="rect">
                  <a:avLst/>
                </a:prstGeom>
              </p:spPr>
            </p:pic>
            <p:sp>
              <p:nvSpPr>
                <p:cNvPr id="1029" name="正方形/長方形 1028">
                  <a:extLst>
                    <a:ext uri="{FF2B5EF4-FFF2-40B4-BE49-F238E27FC236}">
                      <a16:creationId xmlns:a16="http://schemas.microsoft.com/office/drawing/2014/main" id="{66BF34C5-0351-A4AE-DA1A-BF14BE8C179F}"/>
                    </a:ext>
                  </a:extLst>
                </p:cNvPr>
                <p:cNvSpPr/>
                <p:nvPr/>
              </p:nvSpPr>
              <p:spPr>
                <a:xfrm>
                  <a:off x="1371600" y="-298174"/>
                  <a:ext cx="6917635" cy="755374"/>
                </a:xfrm>
                <a:prstGeom prst="rect">
                  <a:avLst/>
                </a:prstGeom>
                <a:solidFill>
                  <a:srgbClr val="00BE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57"/>
                </a:p>
              </p:txBody>
            </p:sp>
          </p:grpSp>
          <p:pic>
            <p:nvPicPr>
              <p:cNvPr id="1026" name="図 1025">
                <a:extLst>
                  <a:ext uri="{FF2B5EF4-FFF2-40B4-BE49-F238E27FC236}">
                    <a16:creationId xmlns:a16="http://schemas.microsoft.com/office/drawing/2014/main" id="{17E08282-AB33-1BCC-9F1C-5E25713EA28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4181" y="234428"/>
                <a:ext cx="3284048" cy="4402021"/>
              </a:xfrm>
              <a:prstGeom prst="rect">
                <a:avLst/>
              </a:prstGeom>
            </p:spPr>
          </p:pic>
        </p:grpSp>
        <p:pic>
          <p:nvPicPr>
            <p:cNvPr id="1024" name="図 1023">
              <a:extLst>
                <a:ext uri="{FF2B5EF4-FFF2-40B4-BE49-F238E27FC236}">
                  <a16:creationId xmlns:a16="http://schemas.microsoft.com/office/drawing/2014/main" id="{6C877634-CDA3-92AA-39A2-EC15E18FAC4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815746" y="2101243"/>
              <a:ext cx="1192831" cy="1394843"/>
            </a:xfrm>
            <a:prstGeom prst="rect">
              <a:avLst/>
            </a:prstGeom>
          </p:spPr>
        </p:pic>
      </p:grpSp>
      <p:sp>
        <p:nvSpPr>
          <p:cNvPr id="1031" name="乗算記号 1030">
            <a:extLst>
              <a:ext uri="{FF2B5EF4-FFF2-40B4-BE49-F238E27FC236}">
                <a16:creationId xmlns:a16="http://schemas.microsoft.com/office/drawing/2014/main" id="{A97BD05E-07DA-2BFE-160A-1760C4C60EE7}"/>
              </a:ext>
            </a:extLst>
          </p:cNvPr>
          <p:cNvSpPr/>
          <p:nvPr/>
        </p:nvSpPr>
        <p:spPr>
          <a:xfrm>
            <a:off x="9178489" y="4766613"/>
            <a:ext cx="1047334" cy="1014478"/>
          </a:xfrm>
          <a:prstGeom prst="mathMultiply">
            <a:avLst/>
          </a:prstGeom>
          <a:solidFill>
            <a:srgbClr val="FF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ja-JP" altLang="en-US" sz="2200" b="0" i="0" u="none" strike="noStrike" cap="none" spc="0" normalizeH="0" baseline="0">
              <a:ln>
                <a:noFill/>
              </a:ln>
              <a:solidFill>
                <a:srgbClr val="FFFFFF"/>
              </a:solidFill>
              <a:effectLst/>
              <a:uFillTx/>
              <a:latin typeface="+mn-lt"/>
              <a:ea typeface="+mn-ea"/>
              <a:cs typeface="+mn-cs"/>
              <a:sym typeface="ヒラギノ角ゴ ProN W3"/>
            </a:endParaRPr>
          </a:p>
        </p:txBody>
      </p:sp>
      <p:pic>
        <p:nvPicPr>
          <p:cNvPr id="1032" name="Picture 6" descr="QR code_English_ver_06">
            <a:extLst>
              <a:ext uri="{FF2B5EF4-FFF2-40B4-BE49-F238E27FC236}">
                <a16:creationId xmlns:a16="http://schemas.microsoft.com/office/drawing/2014/main" id="{306A4BE1-33AC-0662-80DD-171F0CED5C51}"/>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876041" y="7086238"/>
            <a:ext cx="1890835" cy="1618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153538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F9460-E86B-C879-DE0F-42E661DF6E1D}"/>
              </a:ext>
            </a:extLst>
          </p:cNvPr>
          <p:cNvSpPr>
            <a:spLocks noGrp="1"/>
          </p:cNvSpPr>
          <p:nvPr>
            <p:ph type="title"/>
          </p:nvPr>
        </p:nvSpPr>
        <p:spPr/>
        <p:txBody>
          <a:bodyPr/>
          <a:lstStyle/>
          <a:p>
            <a:r>
              <a:rPr lang="ja-JP" altLang="en-US" sz="3400"/>
              <a:t>１問目の設問についての注意点</a:t>
            </a:r>
            <a:endParaRPr lang="en-US"/>
          </a:p>
        </p:txBody>
      </p:sp>
      <p:sp>
        <p:nvSpPr>
          <p:cNvPr id="4" name="正方形/長方形 9">
            <a:extLst>
              <a:ext uri="{FF2B5EF4-FFF2-40B4-BE49-F238E27FC236}">
                <a16:creationId xmlns:a16="http://schemas.microsoft.com/office/drawing/2014/main" id="{6981E62B-C635-B76F-97E2-CFB2085FA9AF}"/>
              </a:ext>
            </a:extLst>
          </p:cNvPr>
          <p:cNvSpPr/>
          <p:nvPr/>
        </p:nvSpPr>
        <p:spPr>
          <a:xfrm>
            <a:off x="463808" y="1690218"/>
            <a:ext cx="12077185" cy="7413141"/>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6691" tIns="66691" rIns="66691" bIns="66691" numCol="1" spcCol="38100" rtlCol="0" anchor="ctr">
            <a:noAutofit/>
          </a:bodyPr>
          <a:lstStyle>
            <a:defPPr marL="0" marR="0" indent="0" algn="l" defTabSz="914354" rtl="0" fontAlgn="auto" latinLnBrk="1" hangingPunct="0">
              <a:lnSpc>
                <a:spcPct val="100000"/>
              </a:lnSpc>
              <a:spcBef>
                <a:spcPts val="0"/>
              </a:spcBef>
              <a:spcAft>
                <a:spcPts val="0"/>
              </a:spcAft>
              <a:buClrTx/>
              <a:buSzTx/>
              <a:buFontTx/>
              <a:buNone/>
              <a:tabLst/>
              <a:defRPr kumimoji="0" sz="1801" b="0" i="0" u="none" strike="noStrike" cap="none" spc="0" normalizeH="0" baseline="0">
                <a:ln>
                  <a:noFill/>
                </a:ln>
                <a:solidFill>
                  <a:srgbClr val="000000"/>
                </a:solidFill>
                <a:effectLst/>
                <a:uFillTx/>
              </a:defRPr>
            </a:defPPr>
            <a:lvl1pPr marL="0" marR="0" indent="0" algn="ctr" defTabSz="584170" rtl="0" fontAlgn="auto" latinLnBrk="0" hangingPunct="0">
              <a:lnSpc>
                <a:spcPct val="100000"/>
              </a:lnSpc>
              <a:spcBef>
                <a:spcPts val="0"/>
              </a:spcBef>
              <a:spcAft>
                <a:spcPts val="0"/>
              </a:spcAft>
              <a:buClrTx/>
              <a:buSzTx/>
              <a:buFontTx/>
              <a:buNone/>
              <a:tabLst/>
              <a:defRPr kumimoji="0" sz="2399"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1pPr>
            <a:lvl2pPr marL="0" marR="0" indent="228589" algn="ctr" defTabSz="584170" rtl="0" fontAlgn="auto" latinLnBrk="0" hangingPunct="0">
              <a:lnSpc>
                <a:spcPct val="100000"/>
              </a:lnSpc>
              <a:spcBef>
                <a:spcPts val="0"/>
              </a:spcBef>
              <a:spcAft>
                <a:spcPts val="0"/>
              </a:spcAft>
              <a:buClrTx/>
              <a:buSzTx/>
              <a:buFontTx/>
              <a:buNone/>
              <a:tabLst/>
              <a:defRPr kumimoji="0" sz="2399"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2pPr>
            <a:lvl3pPr marL="0" marR="0" indent="457176" algn="ctr" defTabSz="584170" rtl="0" fontAlgn="auto" latinLnBrk="0" hangingPunct="0">
              <a:lnSpc>
                <a:spcPct val="100000"/>
              </a:lnSpc>
              <a:spcBef>
                <a:spcPts val="0"/>
              </a:spcBef>
              <a:spcAft>
                <a:spcPts val="0"/>
              </a:spcAft>
              <a:buClrTx/>
              <a:buSzTx/>
              <a:buFontTx/>
              <a:buNone/>
              <a:tabLst/>
              <a:defRPr kumimoji="0" sz="2399"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3pPr>
            <a:lvl4pPr marL="0" marR="0" indent="685765" algn="ctr" defTabSz="584170" rtl="0" fontAlgn="auto" latinLnBrk="0" hangingPunct="0">
              <a:lnSpc>
                <a:spcPct val="100000"/>
              </a:lnSpc>
              <a:spcBef>
                <a:spcPts val="0"/>
              </a:spcBef>
              <a:spcAft>
                <a:spcPts val="0"/>
              </a:spcAft>
              <a:buClrTx/>
              <a:buSzTx/>
              <a:buFontTx/>
              <a:buNone/>
              <a:tabLst/>
              <a:defRPr kumimoji="0" sz="2399"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4pPr>
            <a:lvl5pPr marL="0" marR="0" indent="914354" algn="ctr" defTabSz="584170" rtl="0" fontAlgn="auto" latinLnBrk="0" hangingPunct="0">
              <a:lnSpc>
                <a:spcPct val="100000"/>
              </a:lnSpc>
              <a:spcBef>
                <a:spcPts val="0"/>
              </a:spcBef>
              <a:spcAft>
                <a:spcPts val="0"/>
              </a:spcAft>
              <a:buClrTx/>
              <a:buSzTx/>
              <a:buFontTx/>
              <a:buNone/>
              <a:tabLst/>
              <a:defRPr kumimoji="0" sz="2399"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5pPr>
            <a:lvl6pPr marL="0" marR="0" indent="1142941" algn="ctr" defTabSz="584170" rtl="0" fontAlgn="auto" latinLnBrk="0" hangingPunct="0">
              <a:lnSpc>
                <a:spcPct val="100000"/>
              </a:lnSpc>
              <a:spcBef>
                <a:spcPts val="0"/>
              </a:spcBef>
              <a:spcAft>
                <a:spcPts val="0"/>
              </a:spcAft>
              <a:buClrTx/>
              <a:buSzTx/>
              <a:buFontTx/>
              <a:buNone/>
              <a:tabLst/>
              <a:defRPr kumimoji="0" sz="2399"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6pPr>
            <a:lvl7pPr marL="0" marR="0" indent="1371530" algn="ctr" defTabSz="584170" rtl="0" fontAlgn="auto" latinLnBrk="0" hangingPunct="0">
              <a:lnSpc>
                <a:spcPct val="100000"/>
              </a:lnSpc>
              <a:spcBef>
                <a:spcPts val="0"/>
              </a:spcBef>
              <a:spcAft>
                <a:spcPts val="0"/>
              </a:spcAft>
              <a:buClrTx/>
              <a:buSzTx/>
              <a:buFontTx/>
              <a:buNone/>
              <a:tabLst/>
              <a:defRPr kumimoji="0" sz="2399"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7pPr>
            <a:lvl8pPr marL="0" marR="0" indent="1600119" algn="ctr" defTabSz="584170" rtl="0" fontAlgn="auto" latinLnBrk="0" hangingPunct="0">
              <a:lnSpc>
                <a:spcPct val="100000"/>
              </a:lnSpc>
              <a:spcBef>
                <a:spcPts val="0"/>
              </a:spcBef>
              <a:spcAft>
                <a:spcPts val="0"/>
              </a:spcAft>
              <a:buClrTx/>
              <a:buSzTx/>
              <a:buFontTx/>
              <a:buNone/>
              <a:tabLst/>
              <a:defRPr kumimoji="0" sz="2399"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8pPr>
            <a:lvl9pPr marL="0" marR="0" indent="1828706" algn="ctr" defTabSz="584170" rtl="0" fontAlgn="auto" latinLnBrk="0" hangingPunct="0">
              <a:lnSpc>
                <a:spcPct val="100000"/>
              </a:lnSpc>
              <a:spcBef>
                <a:spcPts val="0"/>
              </a:spcBef>
              <a:spcAft>
                <a:spcPts val="0"/>
              </a:spcAft>
              <a:buClrTx/>
              <a:buSzTx/>
              <a:buFontTx/>
              <a:buNone/>
              <a:tabLst/>
              <a:defRPr kumimoji="0" sz="2399"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9pPr>
          </a:lstStyle>
          <a:p>
            <a:pPr defTabSz="766957"/>
            <a:endParaRPr lang="ja-JP" altLang="en-US" sz="2888">
              <a:solidFill>
                <a:srgbClr val="FFFFFF"/>
              </a:solidFill>
              <a:latin typeface="+mn-lt"/>
              <a:ea typeface="+mn-ea"/>
              <a:cs typeface="+mn-cs"/>
              <a:sym typeface="ヒラギノ角ゴ ProN W3"/>
            </a:endParaRPr>
          </a:p>
        </p:txBody>
      </p:sp>
      <p:pic>
        <p:nvPicPr>
          <p:cNvPr id="6" name="図 4">
            <a:extLst>
              <a:ext uri="{FF2B5EF4-FFF2-40B4-BE49-F238E27FC236}">
                <a16:creationId xmlns:a16="http://schemas.microsoft.com/office/drawing/2014/main" id="{DBFA04E5-F905-E473-3166-80CA98B87BB2}"/>
              </a:ext>
            </a:extLst>
          </p:cNvPr>
          <p:cNvPicPr>
            <a:picLocks noChangeAspect="1"/>
          </p:cNvPicPr>
          <p:nvPr/>
        </p:nvPicPr>
        <p:blipFill>
          <a:blip r:embed="rId2"/>
          <a:stretch>
            <a:fillRect/>
          </a:stretch>
        </p:blipFill>
        <p:spPr>
          <a:xfrm>
            <a:off x="1616637" y="2338723"/>
            <a:ext cx="9771524" cy="5416000"/>
          </a:xfrm>
          <a:prstGeom prst="rect">
            <a:avLst/>
          </a:prstGeom>
        </p:spPr>
      </p:pic>
      <p:sp>
        <p:nvSpPr>
          <p:cNvPr id="8" name="テキスト ボックス 10">
            <a:extLst>
              <a:ext uri="{FF2B5EF4-FFF2-40B4-BE49-F238E27FC236}">
                <a16:creationId xmlns:a16="http://schemas.microsoft.com/office/drawing/2014/main" id="{898967AC-A098-3C46-B13B-9C2D462E81F0}"/>
              </a:ext>
            </a:extLst>
          </p:cNvPr>
          <p:cNvSpPr txBox="1"/>
          <p:nvPr/>
        </p:nvSpPr>
        <p:spPr>
          <a:xfrm>
            <a:off x="734069" y="1998878"/>
            <a:ext cx="1608926" cy="551481"/>
          </a:xfrm>
          <a:prstGeom prst="roundRect">
            <a:avLst/>
          </a:prstGeom>
          <a:solidFill>
            <a:srgbClr val="55BBB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6691" tIns="66691" rIns="66691" bIns="66691" numCol="1" spcCol="38100" rtlCol="0" anchor="ctr">
            <a:spAutoFit/>
          </a:bodyPr>
          <a:lstStyle>
            <a:defPPr marL="0" marR="0" indent="0" algn="l" defTabSz="914354" rtl="0" fontAlgn="auto" latinLnBrk="1" hangingPunct="0">
              <a:lnSpc>
                <a:spcPct val="100000"/>
              </a:lnSpc>
              <a:spcBef>
                <a:spcPts val="0"/>
              </a:spcBef>
              <a:spcAft>
                <a:spcPts val="0"/>
              </a:spcAft>
              <a:buClrTx/>
              <a:buSzTx/>
              <a:buFontTx/>
              <a:buNone/>
              <a:tabLst/>
              <a:defRPr kumimoji="0" sz="1801" b="0" i="0" u="none" strike="noStrike" cap="none" spc="0" normalizeH="0" baseline="0">
                <a:ln>
                  <a:noFill/>
                </a:ln>
                <a:solidFill>
                  <a:srgbClr val="000000"/>
                </a:solidFill>
                <a:effectLst/>
                <a:uFillTx/>
              </a:defRPr>
            </a:defPPr>
            <a:lvl1pPr marL="0" marR="0" indent="0" algn="ctr" defTabSz="584170" rtl="0" fontAlgn="auto" latinLnBrk="0" hangingPunct="0">
              <a:lnSpc>
                <a:spcPct val="100000"/>
              </a:lnSpc>
              <a:spcBef>
                <a:spcPts val="0"/>
              </a:spcBef>
              <a:spcAft>
                <a:spcPts val="0"/>
              </a:spcAft>
              <a:buClrTx/>
              <a:buSzTx/>
              <a:buFontTx/>
              <a:buNone/>
              <a:tabLst/>
              <a:defRPr kumimoji="0" sz="2399"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1pPr>
            <a:lvl2pPr marL="0" marR="0" indent="228589" algn="ctr" defTabSz="584170" rtl="0" fontAlgn="auto" latinLnBrk="0" hangingPunct="0">
              <a:lnSpc>
                <a:spcPct val="100000"/>
              </a:lnSpc>
              <a:spcBef>
                <a:spcPts val="0"/>
              </a:spcBef>
              <a:spcAft>
                <a:spcPts val="0"/>
              </a:spcAft>
              <a:buClrTx/>
              <a:buSzTx/>
              <a:buFontTx/>
              <a:buNone/>
              <a:tabLst/>
              <a:defRPr kumimoji="0" sz="2399"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2pPr>
            <a:lvl3pPr marL="0" marR="0" indent="457176" algn="ctr" defTabSz="584170" rtl="0" fontAlgn="auto" latinLnBrk="0" hangingPunct="0">
              <a:lnSpc>
                <a:spcPct val="100000"/>
              </a:lnSpc>
              <a:spcBef>
                <a:spcPts val="0"/>
              </a:spcBef>
              <a:spcAft>
                <a:spcPts val="0"/>
              </a:spcAft>
              <a:buClrTx/>
              <a:buSzTx/>
              <a:buFontTx/>
              <a:buNone/>
              <a:tabLst/>
              <a:defRPr kumimoji="0" sz="2399"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3pPr>
            <a:lvl4pPr marL="0" marR="0" indent="685765" algn="ctr" defTabSz="584170" rtl="0" fontAlgn="auto" latinLnBrk="0" hangingPunct="0">
              <a:lnSpc>
                <a:spcPct val="100000"/>
              </a:lnSpc>
              <a:spcBef>
                <a:spcPts val="0"/>
              </a:spcBef>
              <a:spcAft>
                <a:spcPts val="0"/>
              </a:spcAft>
              <a:buClrTx/>
              <a:buSzTx/>
              <a:buFontTx/>
              <a:buNone/>
              <a:tabLst/>
              <a:defRPr kumimoji="0" sz="2399"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4pPr>
            <a:lvl5pPr marL="0" marR="0" indent="914354" algn="ctr" defTabSz="584170" rtl="0" fontAlgn="auto" latinLnBrk="0" hangingPunct="0">
              <a:lnSpc>
                <a:spcPct val="100000"/>
              </a:lnSpc>
              <a:spcBef>
                <a:spcPts val="0"/>
              </a:spcBef>
              <a:spcAft>
                <a:spcPts val="0"/>
              </a:spcAft>
              <a:buClrTx/>
              <a:buSzTx/>
              <a:buFontTx/>
              <a:buNone/>
              <a:tabLst/>
              <a:defRPr kumimoji="0" sz="2399"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5pPr>
            <a:lvl6pPr marL="0" marR="0" indent="1142941" algn="ctr" defTabSz="584170" rtl="0" fontAlgn="auto" latinLnBrk="0" hangingPunct="0">
              <a:lnSpc>
                <a:spcPct val="100000"/>
              </a:lnSpc>
              <a:spcBef>
                <a:spcPts val="0"/>
              </a:spcBef>
              <a:spcAft>
                <a:spcPts val="0"/>
              </a:spcAft>
              <a:buClrTx/>
              <a:buSzTx/>
              <a:buFontTx/>
              <a:buNone/>
              <a:tabLst/>
              <a:defRPr kumimoji="0" sz="2399"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6pPr>
            <a:lvl7pPr marL="0" marR="0" indent="1371530" algn="ctr" defTabSz="584170" rtl="0" fontAlgn="auto" latinLnBrk="0" hangingPunct="0">
              <a:lnSpc>
                <a:spcPct val="100000"/>
              </a:lnSpc>
              <a:spcBef>
                <a:spcPts val="0"/>
              </a:spcBef>
              <a:spcAft>
                <a:spcPts val="0"/>
              </a:spcAft>
              <a:buClrTx/>
              <a:buSzTx/>
              <a:buFontTx/>
              <a:buNone/>
              <a:tabLst/>
              <a:defRPr kumimoji="0" sz="2399"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7pPr>
            <a:lvl8pPr marL="0" marR="0" indent="1600119" algn="ctr" defTabSz="584170" rtl="0" fontAlgn="auto" latinLnBrk="0" hangingPunct="0">
              <a:lnSpc>
                <a:spcPct val="100000"/>
              </a:lnSpc>
              <a:spcBef>
                <a:spcPts val="0"/>
              </a:spcBef>
              <a:spcAft>
                <a:spcPts val="0"/>
              </a:spcAft>
              <a:buClrTx/>
              <a:buSzTx/>
              <a:buFontTx/>
              <a:buNone/>
              <a:tabLst/>
              <a:defRPr kumimoji="0" sz="2399"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8pPr>
            <a:lvl9pPr marL="0" marR="0" indent="1828706" algn="ctr" defTabSz="584170" rtl="0" fontAlgn="auto" latinLnBrk="0" hangingPunct="0">
              <a:lnSpc>
                <a:spcPct val="100000"/>
              </a:lnSpc>
              <a:spcBef>
                <a:spcPts val="0"/>
              </a:spcBef>
              <a:spcAft>
                <a:spcPts val="0"/>
              </a:spcAft>
              <a:buClrTx/>
              <a:buSzTx/>
              <a:buFontTx/>
              <a:buNone/>
              <a:tabLst/>
              <a:defRPr kumimoji="0" sz="2399"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9pPr>
          </a:lstStyle>
          <a:p>
            <a:pPr defTabSz="766957"/>
            <a:r>
              <a:rPr lang="ja-JP" altLang="en-US" sz="2364" b="1">
                <a:solidFill>
                  <a:schemeClr val="bg1"/>
                </a:solidFill>
                <a:latin typeface="游ゴシック" panose="020B0400000000000000" pitchFamily="50" charset="-128"/>
                <a:ea typeface="游ゴシック" panose="020B0400000000000000" pitchFamily="50" charset="-128"/>
              </a:rPr>
              <a:t>設問内容</a:t>
            </a:r>
          </a:p>
        </p:txBody>
      </p:sp>
      <p:sp>
        <p:nvSpPr>
          <p:cNvPr id="10" name="テキスト ボックス 6">
            <a:extLst>
              <a:ext uri="{FF2B5EF4-FFF2-40B4-BE49-F238E27FC236}">
                <a16:creationId xmlns:a16="http://schemas.microsoft.com/office/drawing/2014/main" id="{6EC0C507-0A44-A307-FBBE-DF12F91B0CFC}"/>
              </a:ext>
            </a:extLst>
          </p:cNvPr>
          <p:cNvSpPr txBox="1"/>
          <p:nvPr/>
        </p:nvSpPr>
        <p:spPr>
          <a:xfrm>
            <a:off x="651608" y="7860469"/>
            <a:ext cx="11686824" cy="110418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6691" tIns="66691" rIns="66691" bIns="66691" numCol="1" spcCol="38100" rtlCol="0" anchor="ctr">
            <a:spAutoFit/>
          </a:bodyPr>
          <a:lstStyle>
            <a:defPPr marL="0" marR="0" indent="0" algn="l" defTabSz="914354" rtl="0" fontAlgn="auto" latinLnBrk="1" hangingPunct="0">
              <a:lnSpc>
                <a:spcPct val="100000"/>
              </a:lnSpc>
              <a:spcBef>
                <a:spcPts val="0"/>
              </a:spcBef>
              <a:spcAft>
                <a:spcPts val="0"/>
              </a:spcAft>
              <a:buClrTx/>
              <a:buSzTx/>
              <a:buFontTx/>
              <a:buNone/>
              <a:tabLst/>
              <a:defRPr kumimoji="0" sz="1801" b="0" i="0" u="none" strike="noStrike" cap="none" spc="0" normalizeH="0" baseline="0">
                <a:ln>
                  <a:noFill/>
                </a:ln>
                <a:solidFill>
                  <a:srgbClr val="000000"/>
                </a:solidFill>
                <a:effectLst/>
                <a:uFillTx/>
              </a:defRPr>
            </a:defPPr>
            <a:lvl1pPr marL="0" marR="0" indent="0" algn="ctr" defTabSz="584170" rtl="0" fontAlgn="auto" latinLnBrk="0" hangingPunct="0">
              <a:lnSpc>
                <a:spcPct val="100000"/>
              </a:lnSpc>
              <a:spcBef>
                <a:spcPts val="0"/>
              </a:spcBef>
              <a:spcAft>
                <a:spcPts val="0"/>
              </a:spcAft>
              <a:buClrTx/>
              <a:buSzTx/>
              <a:buFontTx/>
              <a:buNone/>
              <a:tabLst/>
              <a:defRPr kumimoji="0" sz="2399"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1pPr>
            <a:lvl2pPr marL="0" marR="0" indent="228589" algn="ctr" defTabSz="584170" rtl="0" fontAlgn="auto" latinLnBrk="0" hangingPunct="0">
              <a:lnSpc>
                <a:spcPct val="100000"/>
              </a:lnSpc>
              <a:spcBef>
                <a:spcPts val="0"/>
              </a:spcBef>
              <a:spcAft>
                <a:spcPts val="0"/>
              </a:spcAft>
              <a:buClrTx/>
              <a:buSzTx/>
              <a:buFontTx/>
              <a:buNone/>
              <a:tabLst/>
              <a:defRPr kumimoji="0" sz="2399"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2pPr>
            <a:lvl3pPr marL="0" marR="0" indent="457176" algn="ctr" defTabSz="584170" rtl="0" fontAlgn="auto" latinLnBrk="0" hangingPunct="0">
              <a:lnSpc>
                <a:spcPct val="100000"/>
              </a:lnSpc>
              <a:spcBef>
                <a:spcPts val="0"/>
              </a:spcBef>
              <a:spcAft>
                <a:spcPts val="0"/>
              </a:spcAft>
              <a:buClrTx/>
              <a:buSzTx/>
              <a:buFontTx/>
              <a:buNone/>
              <a:tabLst/>
              <a:defRPr kumimoji="0" sz="2399"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3pPr>
            <a:lvl4pPr marL="0" marR="0" indent="685765" algn="ctr" defTabSz="584170" rtl="0" fontAlgn="auto" latinLnBrk="0" hangingPunct="0">
              <a:lnSpc>
                <a:spcPct val="100000"/>
              </a:lnSpc>
              <a:spcBef>
                <a:spcPts val="0"/>
              </a:spcBef>
              <a:spcAft>
                <a:spcPts val="0"/>
              </a:spcAft>
              <a:buClrTx/>
              <a:buSzTx/>
              <a:buFontTx/>
              <a:buNone/>
              <a:tabLst/>
              <a:defRPr kumimoji="0" sz="2399"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4pPr>
            <a:lvl5pPr marL="0" marR="0" indent="914354" algn="ctr" defTabSz="584170" rtl="0" fontAlgn="auto" latinLnBrk="0" hangingPunct="0">
              <a:lnSpc>
                <a:spcPct val="100000"/>
              </a:lnSpc>
              <a:spcBef>
                <a:spcPts val="0"/>
              </a:spcBef>
              <a:spcAft>
                <a:spcPts val="0"/>
              </a:spcAft>
              <a:buClrTx/>
              <a:buSzTx/>
              <a:buFontTx/>
              <a:buNone/>
              <a:tabLst/>
              <a:defRPr kumimoji="0" sz="2399"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5pPr>
            <a:lvl6pPr marL="0" marR="0" indent="1142941" algn="ctr" defTabSz="584170" rtl="0" fontAlgn="auto" latinLnBrk="0" hangingPunct="0">
              <a:lnSpc>
                <a:spcPct val="100000"/>
              </a:lnSpc>
              <a:spcBef>
                <a:spcPts val="0"/>
              </a:spcBef>
              <a:spcAft>
                <a:spcPts val="0"/>
              </a:spcAft>
              <a:buClrTx/>
              <a:buSzTx/>
              <a:buFontTx/>
              <a:buNone/>
              <a:tabLst/>
              <a:defRPr kumimoji="0" sz="2399"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6pPr>
            <a:lvl7pPr marL="0" marR="0" indent="1371530" algn="ctr" defTabSz="584170" rtl="0" fontAlgn="auto" latinLnBrk="0" hangingPunct="0">
              <a:lnSpc>
                <a:spcPct val="100000"/>
              </a:lnSpc>
              <a:spcBef>
                <a:spcPts val="0"/>
              </a:spcBef>
              <a:spcAft>
                <a:spcPts val="0"/>
              </a:spcAft>
              <a:buClrTx/>
              <a:buSzTx/>
              <a:buFontTx/>
              <a:buNone/>
              <a:tabLst/>
              <a:defRPr kumimoji="0" sz="2399"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7pPr>
            <a:lvl8pPr marL="0" marR="0" indent="1600119" algn="ctr" defTabSz="584170" rtl="0" fontAlgn="auto" latinLnBrk="0" hangingPunct="0">
              <a:lnSpc>
                <a:spcPct val="100000"/>
              </a:lnSpc>
              <a:spcBef>
                <a:spcPts val="0"/>
              </a:spcBef>
              <a:spcAft>
                <a:spcPts val="0"/>
              </a:spcAft>
              <a:buClrTx/>
              <a:buSzTx/>
              <a:buFontTx/>
              <a:buNone/>
              <a:tabLst/>
              <a:defRPr kumimoji="0" sz="2399"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8pPr>
            <a:lvl9pPr marL="0" marR="0" indent="1828706" algn="ctr" defTabSz="584170" rtl="0" fontAlgn="auto" latinLnBrk="0" hangingPunct="0">
              <a:lnSpc>
                <a:spcPct val="100000"/>
              </a:lnSpc>
              <a:spcBef>
                <a:spcPts val="0"/>
              </a:spcBef>
              <a:spcAft>
                <a:spcPts val="0"/>
              </a:spcAft>
              <a:buClrTx/>
              <a:buSzTx/>
              <a:buFontTx/>
              <a:buNone/>
              <a:tabLst/>
              <a:defRPr kumimoji="0" sz="2399"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9pPr>
          </a:lstStyle>
          <a:p>
            <a:pPr defTabSz="766957"/>
            <a:r>
              <a:rPr lang="ja-JP" altLang="en-US" sz="2100" b="1" u="sng">
                <a:solidFill>
                  <a:srgbClr val="37474F"/>
                </a:solidFill>
                <a:latin typeface="游ゴシック"/>
                <a:ea typeface="游ゴシック"/>
              </a:rPr>
              <a:t>「友人がいないから」</a:t>
            </a:r>
            <a:r>
              <a:rPr lang="ja-JP" altLang="en-US" sz="2100" b="1">
                <a:solidFill>
                  <a:srgbClr val="37474F"/>
                </a:solidFill>
                <a:latin typeface="游ゴシック"/>
                <a:ea typeface="游ゴシック"/>
              </a:rPr>
              <a:t>や</a:t>
            </a:r>
            <a:r>
              <a:rPr lang="ja-JP" altLang="en-US" sz="2100" b="1" u="sng">
                <a:solidFill>
                  <a:srgbClr val="37474F"/>
                </a:solidFill>
                <a:latin typeface="游ゴシック"/>
                <a:ea typeface="游ゴシック"/>
              </a:rPr>
              <a:t>「友人と一緒に働きたくないから </a:t>
            </a:r>
            <a:r>
              <a:rPr lang="en-US" altLang="ja-JP" sz="2100" b="1" u="sng" dirty="0">
                <a:solidFill>
                  <a:srgbClr val="37474F"/>
                </a:solidFill>
                <a:latin typeface="游ゴシック"/>
                <a:ea typeface="游ゴシック"/>
              </a:rPr>
              <a:t>0</a:t>
            </a:r>
            <a:r>
              <a:rPr lang="ja-JP" altLang="en-US" sz="2100" b="1" u="sng">
                <a:solidFill>
                  <a:srgbClr val="37474F"/>
                </a:solidFill>
                <a:latin typeface="游ゴシック"/>
                <a:ea typeface="游ゴシック"/>
              </a:rPr>
              <a:t> 」</a:t>
            </a:r>
          </a:p>
          <a:p>
            <a:pPr defTabSz="766957"/>
            <a:r>
              <a:rPr lang="ja-JP" altLang="en-US" sz="2100" b="1">
                <a:solidFill>
                  <a:srgbClr val="FF0000"/>
                </a:solidFill>
                <a:latin typeface="游ゴシック"/>
                <a:ea typeface="游ゴシック"/>
              </a:rPr>
              <a:t>といった考えでの回答はしないよう</a:t>
            </a:r>
            <a:r>
              <a:rPr lang="ja-JP" altLang="en-US" sz="2100" b="1">
                <a:solidFill>
                  <a:srgbClr val="37474F"/>
                </a:solidFill>
                <a:latin typeface="游ゴシック"/>
                <a:ea typeface="游ゴシック"/>
              </a:rPr>
              <a:t>お願いします。</a:t>
            </a:r>
          </a:p>
          <a:p>
            <a:pPr defTabSz="766957"/>
            <a:r>
              <a:rPr lang="ja-JP" altLang="en-US" sz="2100">
                <a:solidFill>
                  <a:srgbClr val="37474F"/>
                </a:solidFill>
                <a:latin typeface="游ゴシック"/>
                <a:ea typeface="游ゴシック"/>
              </a:rPr>
              <a:t>※自分と同じ立場の友人がいたと仮定してお答えください</a:t>
            </a:r>
          </a:p>
        </p:txBody>
      </p:sp>
    </p:spTree>
    <p:extLst>
      <p:ext uri="{BB962C8B-B14F-4D97-AF65-F5344CB8AC3E}">
        <p14:creationId xmlns:p14="http://schemas.microsoft.com/office/powerpoint/2010/main" val="669916254"/>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D6E6B-B69A-BA11-BDE4-9FD9AB1DDD7F}"/>
              </a:ext>
            </a:extLst>
          </p:cNvPr>
          <p:cNvSpPr>
            <a:spLocks noGrp="1"/>
          </p:cNvSpPr>
          <p:nvPr>
            <p:ph type="title"/>
          </p:nvPr>
        </p:nvSpPr>
        <p:spPr/>
        <p:txBody>
          <a:bodyPr/>
          <a:lstStyle/>
          <a:p>
            <a:r>
              <a:rPr lang="ja-JP" altLang="en-US" sz="3400"/>
              <a:t>外国籍の従業員様向けの注意点</a:t>
            </a:r>
            <a:endParaRPr lang="en-US"/>
          </a:p>
        </p:txBody>
      </p:sp>
      <p:sp>
        <p:nvSpPr>
          <p:cNvPr id="12" name="正方形/長方形 9">
            <a:extLst>
              <a:ext uri="{FF2B5EF4-FFF2-40B4-BE49-F238E27FC236}">
                <a16:creationId xmlns:a16="http://schemas.microsoft.com/office/drawing/2014/main" id="{144904E3-02D7-86E7-BFC5-6B345C7D835D}"/>
              </a:ext>
            </a:extLst>
          </p:cNvPr>
          <p:cNvSpPr/>
          <p:nvPr/>
        </p:nvSpPr>
        <p:spPr>
          <a:xfrm>
            <a:off x="463806" y="4857363"/>
            <a:ext cx="12077185" cy="4451654"/>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6691" tIns="66691" rIns="66691" bIns="66691" numCol="1" spcCol="38100" rtlCol="0" anchor="ctr">
            <a:noAutofit/>
          </a:bodyPr>
          <a:lstStyle>
            <a:defPPr marL="0" marR="0" indent="0" algn="l" defTabSz="914354" rtl="0" fontAlgn="auto" latinLnBrk="1" hangingPunct="0">
              <a:lnSpc>
                <a:spcPct val="100000"/>
              </a:lnSpc>
              <a:spcBef>
                <a:spcPts val="0"/>
              </a:spcBef>
              <a:spcAft>
                <a:spcPts val="0"/>
              </a:spcAft>
              <a:buClrTx/>
              <a:buSzTx/>
              <a:buFontTx/>
              <a:buNone/>
              <a:tabLst/>
              <a:defRPr kumimoji="0" sz="1801" b="0" i="0" u="none" strike="noStrike" cap="none" spc="0" normalizeH="0" baseline="0">
                <a:ln>
                  <a:noFill/>
                </a:ln>
                <a:solidFill>
                  <a:srgbClr val="000000"/>
                </a:solidFill>
                <a:effectLst/>
                <a:uFillTx/>
              </a:defRPr>
            </a:defPPr>
            <a:lvl1pPr marL="0" marR="0" indent="0" algn="ctr" defTabSz="584170" rtl="0" fontAlgn="auto" latinLnBrk="0" hangingPunct="0">
              <a:lnSpc>
                <a:spcPct val="100000"/>
              </a:lnSpc>
              <a:spcBef>
                <a:spcPts val="0"/>
              </a:spcBef>
              <a:spcAft>
                <a:spcPts val="0"/>
              </a:spcAft>
              <a:buClrTx/>
              <a:buSzTx/>
              <a:buFontTx/>
              <a:buNone/>
              <a:tabLst/>
              <a:defRPr kumimoji="0" sz="2399"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1pPr>
            <a:lvl2pPr marL="0" marR="0" indent="228589" algn="ctr" defTabSz="584170" rtl="0" fontAlgn="auto" latinLnBrk="0" hangingPunct="0">
              <a:lnSpc>
                <a:spcPct val="100000"/>
              </a:lnSpc>
              <a:spcBef>
                <a:spcPts val="0"/>
              </a:spcBef>
              <a:spcAft>
                <a:spcPts val="0"/>
              </a:spcAft>
              <a:buClrTx/>
              <a:buSzTx/>
              <a:buFontTx/>
              <a:buNone/>
              <a:tabLst/>
              <a:defRPr kumimoji="0" sz="2399"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2pPr>
            <a:lvl3pPr marL="0" marR="0" indent="457176" algn="ctr" defTabSz="584170" rtl="0" fontAlgn="auto" latinLnBrk="0" hangingPunct="0">
              <a:lnSpc>
                <a:spcPct val="100000"/>
              </a:lnSpc>
              <a:spcBef>
                <a:spcPts val="0"/>
              </a:spcBef>
              <a:spcAft>
                <a:spcPts val="0"/>
              </a:spcAft>
              <a:buClrTx/>
              <a:buSzTx/>
              <a:buFontTx/>
              <a:buNone/>
              <a:tabLst/>
              <a:defRPr kumimoji="0" sz="2399"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3pPr>
            <a:lvl4pPr marL="0" marR="0" indent="685765" algn="ctr" defTabSz="584170" rtl="0" fontAlgn="auto" latinLnBrk="0" hangingPunct="0">
              <a:lnSpc>
                <a:spcPct val="100000"/>
              </a:lnSpc>
              <a:spcBef>
                <a:spcPts val="0"/>
              </a:spcBef>
              <a:spcAft>
                <a:spcPts val="0"/>
              </a:spcAft>
              <a:buClrTx/>
              <a:buSzTx/>
              <a:buFontTx/>
              <a:buNone/>
              <a:tabLst/>
              <a:defRPr kumimoji="0" sz="2399"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4pPr>
            <a:lvl5pPr marL="0" marR="0" indent="914354" algn="ctr" defTabSz="584170" rtl="0" fontAlgn="auto" latinLnBrk="0" hangingPunct="0">
              <a:lnSpc>
                <a:spcPct val="100000"/>
              </a:lnSpc>
              <a:spcBef>
                <a:spcPts val="0"/>
              </a:spcBef>
              <a:spcAft>
                <a:spcPts val="0"/>
              </a:spcAft>
              <a:buClrTx/>
              <a:buSzTx/>
              <a:buFontTx/>
              <a:buNone/>
              <a:tabLst/>
              <a:defRPr kumimoji="0" sz="2399"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5pPr>
            <a:lvl6pPr marL="0" marR="0" indent="1142941" algn="ctr" defTabSz="584170" rtl="0" fontAlgn="auto" latinLnBrk="0" hangingPunct="0">
              <a:lnSpc>
                <a:spcPct val="100000"/>
              </a:lnSpc>
              <a:spcBef>
                <a:spcPts val="0"/>
              </a:spcBef>
              <a:spcAft>
                <a:spcPts val="0"/>
              </a:spcAft>
              <a:buClrTx/>
              <a:buSzTx/>
              <a:buFontTx/>
              <a:buNone/>
              <a:tabLst/>
              <a:defRPr kumimoji="0" sz="2399"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6pPr>
            <a:lvl7pPr marL="0" marR="0" indent="1371530" algn="ctr" defTabSz="584170" rtl="0" fontAlgn="auto" latinLnBrk="0" hangingPunct="0">
              <a:lnSpc>
                <a:spcPct val="100000"/>
              </a:lnSpc>
              <a:spcBef>
                <a:spcPts val="0"/>
              </a:spcBef>
              <a:spcAft>
                <a:spcPts val="0"/>
              </a:spcAft>
              <a:buClrTx/>
              <a:buSzTx/>
              <a:buFontTx/>
              <a:buNone/>
              <a:tabLst/>
              <a:defRPr kumimoji="0" sz="2399"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7pPr>
            <a:lvl8pPr marL="0" marR="0" indent="1600119" algn="ctr" defTabSz="584170" rtl="0" fontAlgn="auto" latinLnBrk="0" hangingPunct="0">
              <a:lnSpc>
                <a:spcPct val="100000"/>
              </a:lnSpc>
              <a:spcBef>
                <a:spcPts val="0"/>
              </a:spcBef>
              <a:spcAft>
                <a:spcPts val="0"/>
              </a:spcAft>
              <a:buClrTx/>
              <a:buSzTx/>
              <a:buFontTx/>
              <a:buNone/>
              <a:tabLst/>
              <a:defRPr kumimoji="0" sz="2399"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8pPr>
            <a:lvl9pPr marL="0" marR="0" indent="1828706" algn="ctr" defTabSz="584170" rtl="0" fontAlgn="auto" latinLnBrk="0" hangingPunct="0">
              <a:lnSpc>
                <a:spcPct val="100000"/>
              </a:lnSpc>
              <a:spcBef>
                <a:spcPts val="0"/>
              </a:spcBef>
              <a:spcAft>
                <a:spcPts val="0"/>
              </a:spcAft>
              <a:buClrTx/>
              <a:buSzTx/>
              <a:buFontTx/>
              <a:buNone/>
              <a:tabLst/>
              <a:defRPr kumimoji="0" sz="2399"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9pPr>
          </a:lstStyle>
          <a:p>
            <a:pPr defTabSz="766957"/>
            <a:endParaRPr lang="ja-JP" altLang="en-US" sz="2888">
              <a:solidFill>
                <a:srgbClr val="FFFFFF"/>
              </a:solidFill>
              <a:latin typeface="+mn-lt"/>
              <a:ea typeface="+mn-ea"/>
              <a:cs typeface="+mn-cs"/>
              <a:sym typeface="ヒラギノ角ゴ ProN W3"/>
            </a:endParaRPr>
          </a:p>
        </p:txBody>
      </p:sp>
      <p:pic>
        <p:nvPicPr>
          <p:cNvPr id="14" name="図 4">
            <a:extLst>
              <a:ext uri="{FF2B5EF4-FFF2-40B4-BE49-F238E27FC236}">
                <a16:creationId xmlns:a16="http://schemas.microsoft.com/office/drawing/2014/main" id="{873C1C0A-2660-3AFE-FCD0-3073C3F31575}"/>
              </a:ext>
            </a:extLst>
          </p:cNvPr>
          <p:cNvPicPr>
            <a:picLocks noChangeAspect="1"/>
          </p:cNvPicPr>
          <p:nvPr/>
        </p:nvPicPr>
        <p:blipFill>
          <a:blip r:embed="rId2"/>
          <a:stretch>
            <a:fillRect/>
          </a:stretch>
        </p:blipFill>
        <p:spPr>
          <a:xfrm>
            <a:off x="571674" y="5516765"/>
            <a:ext cx="5997208" cy="3324033"/>
          </a:xfrm>
          <a:prstGeom prst="rect">
            <a:avLst/>
          </a:prstGeom>
        </p:spPr>
      </p:pic>
      <p:sp>
        <p:nvSpPr>
          <p:cNvPr id="16" name="テキスト ボックス 7">
            <a:extLst>
              <a:ext uri="{FF2B5EF4-FFF2-40B4-BE49-F238E27FC236}">
                <a16:creationId xmlns:a16="http://schemas.microsoft.com/office/drawing/2014/main" id="{A7CE6FAB-D59E-3C00-4975-D9334B68DC59}"/>
              </a:ext>
            </a:extLst>
          </p:cNvPr>
          <p:cNvSpPr txBox="1"/>
          <p:nvPr/>
        </p:nvSpPr>
        <p:spPr>
          <a:xfrm>
            <a:off x="355092" y="2227022"/>
            <a:ext cx="12294613" cy="119645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2249" tIns="72249" rIns="72249" bIns="72249" numCol="1" spcCol="38100" rtlCol="0" anchor="ctr">
            <a:spAutoFit/>
          </a:bodyPr>
          <a:lstStyle>
            <a:defPPr marL="0" marR="0" indent="0" algn="l" defTabSz="914354" rtl="0" fontAlgn="auto" latinLnBrk="1" hangingPunct="0">
              <a:lnSpc>
                <a:spcPct val="100000"/>
              </a:lnSpc>
              <a:spcBef>
                <a:spcPts val="0"/>
              </a:spcBef>
              <a:spcAft>
                <a:spcPts val="0"/>
              </a:spcAft>
              <a:buClrTx/>
              <a:buSzTx/>
              <a:buFontTx/>
              <a:buNone/>
              <a:tabLst/>
              <a:defRPr kumimoji="0" sz="1801" b="0" i="0" u="none" strike="noStrike" cap="none" spc="0" normalizeH="0" baseline="0">
                <a:ln>
                  <a:noFill/>
                </a:ln>
                <a:solidFill>
                  <a:srgbClr val="000000"/>
                </a:solidFill>
                <a:effectLst/>
                <a:uFillTx/>
              </a:defRPr>
            </a:defPPr>
            <a:lvl1pPr marL="0" marR="0" indent="0" algn="ctr" defTabSz="584170" rtl="0" fontAlgn="auto" latinLnBrk="0" hangingPunct="0">
              <a:lnSpc>
                <a:spcPct val="100000"/>
              </a:lnSpc>
              <a:spcBef>
                <a:spcPts val="0"/>
              </a:spcBef>
              <a:spcAft>
                <a:spcPts val="0"/>
              </a:spcAft>
              <a:buClrTx/>
              <a:buSzTx/>
              <a:buFontTx/>
              <a:buNone/>
              <a:tabLst/>
              <a:defRPr kumimoji="0" sz="2399"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1pPr>
            <a:lvl2pPr marL="0" marR="0" indent="228589" algn="ctr" defTabSz="584170" rtl="0" fontAlgn="auto" latinLnBrk="0" hangingPunct="0">
              <a:lnSpc>
                <a:spcPct val="100000"/>
              </a:lnSpc>
              <a:spcBef>
                <a:spcPts val="0"/>
              </a:spcBef>
              <a:spcAft>
                <a:spcPts val="0"/>
              </a:spcAft>
              <a:buClrTx/>
              <a:buSzTx/>
              <a:buFontTx/>
              <a:buNone/>
              <a:tabLst/>
              <a:defRPr kumimoji="0" sz="2399"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2pPr>
            <a:lvl3pPr marL="0" marR="0" indent="457176" algn="ctr" defTabSz="584170" rtl="0" fontAlgn="auto" latinLnBrk="0" hangingPunct="0">
              <a:lnSpc>
                <a:spcPct val="100000"/>
              </a:lnSpc>
              <a:spcBef>
                <a:spcPts val="0"/>
              </a:spcBef>
              <a:spcAft>
                <a:spcPts val="0"/>
              </a:spcAft>
              <a:buClrTx/>
              <a:buSzTx/>
              <a:buFontTx/>
              <a:buNone/>
              <a:tabLst/>
              <a:defRPr kumimoji="0" sz="2399"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3pPr>
            <a:lvl4pPr marL="0" marR="0" indent="685765" algn="ctr" defTabSz="584170" rtl="0" fontAlgn="auto" latinLnBrk="0" hangingPunct="0">
              <a:lnSpc>
                <a:spcPct val="100000"/>
              </a:lnSpc>
              <a:spcBef>
                <a:spcPts val="0"/>
              </a:spcBef>
              <a:spcAft>
                <a:spcPts val="0"/>
              </a:spcAft>
              <a:buClrTx/>
              <a:buSzTx/>
              <a:buFontTx/>
              <a:buNone/>
              <a:tabLst/>
              <a:defRPr kumimoji="0" sz="2399"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4pPr>
            <a:lvl5pPr marL="0" marR="0" indent="914354" algn="ctr" defTabSz="584170" rtl="0" fontAlgn="auto" latinLnBrk="0" hangingPunct="0">
              <a:lnSpc>
                <a:spcPct val="100000"/>
              </a:lnSpc>
              <a:spcBef>
                <a:spcPts val="0"/>
              </a:spcBef>
              <a:spcAft>
                <a:spcPts val="0"/>
              </a:spcAft>
              <a:buClrTx/>
              <a:buSzTx/>
              <a:buFontTx/>
              <a:buNone/>
              <a:tabLst/>
              <a:defRPr kumimoji="0" sz="2399"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5pPr>
            <a:lvl6pPr marL="0" marR="0" indent="1142941" algn="ctr" defTabSz="584170" rtl="0" fontAlgn="auto" latinLnBrk="0" hangingPunct="0">
              <a:lnSpc>
                <a:spcPct val="100000"/>
              </a:lnSpc>
              <a:spcBef>
                <a:spcPts val="0"/>
              </a:spcBef>
              <a:spcAft>
                <a:spcPts val="0"/>
              </a:spcAft>
              <a:buClrTx/>
              <a:buSzTx/>
              <a:buFontTx/>
              <a:buNone/>
              <a:tabLst/>
              <a:defRPr kumimoji="0" sz="2399"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6pPr>
            <a:lvl7pPr marL="0" marR="0" indent="1371530" algn="ctr" defTabSz="584170" rtl="0" fontAlgn="auto" latinLnBrk="0" hangingPunct="0">
              <a:lnSpc>
                <a:spcPct val="100000"/>
              </a:lnSpc>
              <a:spcBef>
                <a:spcPts val="0"/>
              </a:spcBef>
              <a:spcAft>
                <a:spcPts val="0"/>
              </a:spcAft>
              <a:buClrTx/>
              <a:buSzTx/>
              <a:buFontTx/>
              <a:buNone/>
              <a:tabLst/>
              <a:defRPr kumimoji="0" sz="2399"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7pPr>
            <a:lvl8pPr marL="0" marR="0" indent="1600119" algn="ctr" defTabSz="584170" rtl="0" fontAlgn="auto" latinLnBrk="0" hangingPunct="0">
              <a:lnSpc>
                <a:spcPct val="100000"/>
              </a:lnSpc>
              <a:spcBef>
                <a:spcPts val="0"/>
              </a:spcBef>
              <a:spcAft>
                <a:spcPts val="0"/>
              </a:spcAft>
              <a:buClrTx/>
              <a:buSzTx/>
              <a:buFontTx/>
              <a:buNone/>
              <a:tabLst/>
              <a:defRPr kumimoji="0" sz="2399"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8pPr>
            <a:lvl9pPr marL="0" marR="0" indent="1828706" algn="ctr" defTabSz="584170" rtl="0" fontAlgn="auto" latinLnBrk="0" hangingPunct="0">
              <a:lnSpc>
                <a:spcPct val="100000"/>
              </a:lnSpc>
              <a:spcBef>
                <a:spcPts val="0"/>
              </a:spcBef>
              <a:spcAft>
                <a:spcPts val="0"/>
              </a:spcAft>
              <a:buClrTx/>
              <a:buSzTx/>
              <a:buFontTx/>
              <a:buNone/>
              <a:tabLst/>
              <a:defRPr kumimoji="0" sz="2399"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9pPr>
          </a:lstStyle>
          <a:p>
            <a:pPr marL="0" marR="0" indent="0" algn="ctr" defTabSz="830849" rtl="0" fontAlgn="auto" latinLnBrk="0" hangingPunct="0">
              <a:lnSpc>
                <a:spcPct val="100000"/>
              </a:lnSpc>
              <a:spcBef>
                <a:spcPts val="0"/>
              </a:spcBef>
              <a:spcAft>
                <a:spcPts val="0"/>
              </a:spcAft>
              <a:buClrTx/>
              <a:buSzTx/>
              <a:buFontTx/>
              <a:buNone/>
              <a:tabLst/>
            </a:pPr>
            <a:r>
              <a:rPr kumimoji="0" lang="ja-JP" altLang="en-US" sz="2276" b="1" i="0" u="none" strike="noStrike" cap="none" spc="0" normalizeH="0" baseline="0">
                <a:ln>
                  <a:noFill/>
                </a:ln>
                <a:solidFill>
                  <a:srgbClr val="000000"/>
                </a:solidFill>
                <a:effectLst/>
                <a:uFillTx/>
                <a:latin typeface="游ゴシック" panose="020B0400000000000000" pitchFamily="50" charset="-128"/>
                <a:ea typeface="游ゴシック" panose="020B0400000000000000" pitchFamily="50" charset="-128"/>
                <a:sym typeface="ヒラギノ角ゴ ProN W6"/>
              </a:rPr>
              <a:t>組織サーベイの各設問や回答の選択肢は、英文を入れております。</a:t>
            </a:r>
            <a:endParaRPr kumimoji="0" lang="en-US" altLang="ja-JP" sz="2276" b="1" i="0" u="none" strike="noStrike" cap="none" spc="0" normalizeH="0" baseline="0">
              <a:ln>
                <a:noFill/>
              </a:ln>
              <a:solidFill>
                <a:srgbClr val="000000"/>
              </a:solidFill>
              <a:effectLst/>
              <a:uFillTx/>
              <a:latin typeface="游ゴシック" panose="020B0400000000000000" pitchFamily="50" charset="-128"/>
              <a:ea typeface="游ゴシック" panose="020B0400000000000000" pitchFamily="50" charset="-128"/>
              <a:sym typeface="ヒラギノ角ゴ ProN W6"/>
            </a:endParaRPr>
          </a:p>
          <a:p>
            <a:pPr marL="0" marR="0" indent="0" algn="ctr" defTabSz="830849" rtl="0" fontAlgn="auto" latinLnBrk="0" hangingPunct="0">
              <a:lnSpc>
                <a:spcPct val="100000"/>
              </a:lnSpc>
              <a:spcBef>
                <a:spcPts val="0"/>
              </a:spcBef>
              <a:spcAft>
                <a:spcPts val="0"/>
              </a:spcAft>
              <a:buClrTx/>
              <a:buSzTx/>
              <a:buFontTx/>
              <a:buNone/>
              <a:tabLst/>
            </a:pPr>
            <a:r>
              <a:rPr lang="ja-JP" altLang="en-US" sz="2276" b="1">
                <a:latin typeface="游ゴシック" panose="020B0400000000000000" pitchFamily="50" charset="-128"/>
                <a:ea typeface="游ゴシック" panose="020B0400000000000000" pitchFamily="50" charset="-128"/>
              </a:rPr>
              <a:t>そのため、ブラウザの自動翻訳で日本語以外の言語は使用しないようにお願いいたします。</a:t>
            </a:r>
            <a:endParaRPr lang="en-US" altLang="ja-JP" sz="2276" b="1">
              <a:latin typeface="游ゴシック" panose="020B0400000000000000" pitchFamily="50" charset="-128"/>
              <a:ea typeface="游ゴシック" panose="020B0400000000000000" pitchFamily="50" charset="-128"/>
            </a:endParaRPr>
          </a:p>
          <a:p>
            <a:pPr marL="0" marR="0" indent="0" algn="ctr" defTabSz="830849" rtl="0" fontAlgn="auto" latinLnBrk="0" hangingPunct="0">
              <a:lnSpc>
                <a:spcPct val="100000"/>
              </a:lnSpc>
              <a:spcBef>
                <a:spcPts val="0"/>
              </a:spcBef>
              <a:spcAft>
                <a:spcPts val="0"/>
              </a:spcAft>
              <a:buClrTx/>
              <a:buSzTx/>
              <a:buFontTx/>
              <a:buNone/>
              <a:tabLst/>
            </a:pPr>
            <a:r>
              <a:rPr kumimoji="0" lang="en-US" altLang="ja-JP" sz="2276" b="1" i="0" u="none" strike="noStrike" cap="none" spc="0" normalizeH="0" baseline="0">
                <a:ln>
                  <a:noFill/>
                </a:ln>
                <a:solidFill>
                  <a:srgbClr val="000000"/>
                </a:solidFill>
                <a:effectLst/>
                <a:uFillTx/>
                <a:latin typeface="游ゴシック" panose="020B0400000000000000" pitchFamily="50" charset="-128"/>
                <a:ea typeface="游ゴシック" panose="020B0400000000000000" pitchFamily="50" charset="-128"/>
                <a:sym typeface="ヒラギノ角ゴ ProN W6"/>
              </a:rPr>
              <a:t>※</a:t>
            </a:r>
            <a:r>
              <a:rPr kumimoji="0" lang="ja-JP" altLang="en-US" sz="2276" b="1" i="0" u="none" strike="noStrike" cap="none" spc="0" normalizeH="0" baseline="0">
                <a:ln>
                  <a:noFill/>
                </a:ln>
                <a:solidFill>
                  <a:srgbClr val="000000"/>
                </a:solidFill>
                <a:effectLst/>
                <a:uFillTx/>
                <a:latin typeface="游ゴシック" panose="020B0400000000000000" pitchFamily="50" charset="-128"/>
                <a:ea typeface="游ゴシック" panose="020B0400000000000000" pitchFamily="50" charset="-128"/>
                <a:sym typeface="ヒラギノ角ゴ ProN W6"/>
              </a:rPr>
              <a:t>自動翻訳機能を使用されると、正しい画面表示ができなくなってしまいます。</a:t>
            </a:r>
          </a:p>
        </p:txBody>
      </p:sp>
      <p:pic>
        <p:nvPicPr>
          <p:cNvPr id="18" name="図 17">
            <a:extLst>
              <a:ext uri="{FF2B5EF4-FFF2-40B4-BE49-F238E27FC236}">
                <a16:creationId xmlns:a16="http://schemas.microsoft.com/office/drawing/2014/main" id="{6F6D47DF-1CC5-DE3D-7BB8-FE3FAB73831C}"/>
              </a:ext>
            </a:extLst>
          </p:cNvPr>
          <p:cNvPicPr>
            <a:picLocks noChangeAspect="1"/>
          </p:cNvPicPr>
          <p:nvPr/>
        </p:nvPicPr>
        <p:blipFill rotWithShape="1">
          <a:blip r:embed="rId3"/>
          <a:srcRect b="45549"/>
          <a:stretch/>
        </p:blipFill>
        <p:spPr>
          <a:xfrm>
            <a:off x="6811426" y="5516765"/>
            <a:ext cx="5621700" cy="3327410"/>
          </a:xfrm>
          <a:prstGeom prst="rect">
            <a:avLst/>
          </a:prstGeom>
        </p:spPr>
      </p:pic>
      <p:sp>
        <p:nvSpPr>
          <p:cNvPr id="20" name="乗算記号 20">
            <a:extLst>
              <a:ext uri="{FF2B5EF4-FFF2-40B4-BE49-F238E27FC236}">
                <a16:creationId xmlns:a16="http://schemas.microsoft.com/office/drawing/2014/main" id="{BDA9EA86-3841-8299-C9A6-624C06C95BDD}"/>
              </a:ext>
            </a:extLst>
          </p:cNvPr>
          <p:cNvSpPr/>
          <p:nvPr/>
        </p:nvSpPr>
        <p:spPr>
          <a:xfrm>
            <a:off x="6502401" y="4082878"/>
            <a:ext cx="2361934" cy="2247249"/>
          </a:xfrm>
          <a:prstGeom prst="mathMultiply">
            <a:avLst/>
          </a:prstGeom>
          <a:solidFill>
            <a:srgbClr val="FF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2249" tIns="72249" rIns="72249" bIns="72249" numCol="1" spcCol="38100" rtlCol="0" anchor="ctr">
            <a:spAutoFit/>
          </a:bodyPr>
          <a:lstStyle>
            <a:defPPr marL="0" marR="0" indent="0" algn="l" defTabSz="914354" rtl="0" fontAlgn="auto" latinLnBrk="1" hangingPunct="0">
              <a:lnSpc>
                <a:spcPct val="100000"/>
              </a:lnSpc>
              <a:spcBef>
                <a:spcPts val="0"/>
              </a:spcBef>
              <a:spcAft>
                <a:spcPts val="0"/>
              </a:spcAft>
              <a:buClrTx/>
              <a:buSzTx/>
              <a:buFontTx/>
              <a:buNone/>
              <a:tabLst/>
              <a:defRPr kumimoji="0" sz="1801" b="0" i="0" u="none" strike="noStrike" cap="none" spc="0" normalizeH="0" baseline="0">
                <a:ln>
                  <a:noFill/>
                </a:ln>
                <a:solidFill>
                  <a:srgbClr val="000000"/>
                </a:solidFill>
                <a:effectLst/>
                <a:uFillTx/>
              </a:defRPr>
            </a:defPPr>
            <a:lvl1pPr marL="0" marR="0" indent="0" algn="ctr" defTabSz="584170" rtl="0" fontAlgn="auto" latinLnBrk="0" hangingPunct="0">
              <a:lnSpc>
                <a:spcPct val="100000"/>
              </a:lnSpc>
              <a:spcBef>
                <a:spcPts val="0"/>
              </a:spcBef>
              <a:spcAft>
                <a:spcPts val="0"/>
              </a:spcAft>
              <a:buClrTx/>
              <a:buSzTx/>
              <a:buFontTx/>
              <a:buNone/>
              <a:tabLst/>
              <a:defRPr kumimoji="0" sz="2399"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1pPr>
            <a:lvl2pPr marL="0" marR="0" indent="228589" algn="ctr" defTabSz="584170" rtl="0" fontAlgn="auto" latinLnBrk="0" hangingPunct="0">
              <a:lnSpc>
                <a:spcPct val="100000"/>
              </a:lnSpc>
              <a:spcBef>
                <a:spcPts val="0"/>
              </a:spcBef>
              <a:spcAft>
                <a:spcPts val="0"/>
              </a:spcAft>
              <a:buClrTx/>
              <a:buSzTx/>
              <a:buFontTx/>
              <a:buNone/>
              <a:tabLst/>
              <a:defRPr kumimoji="0" sz="2399"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2pPr>
            <a:lvl3pPr marL="0" marR="0" indent="457176" algn="ctr" defTabSz="584170" rtl="0" fontAlgn="auto" latinLnBrk="0" hangingPunct="0">
              <a:lnSpc>
                <a:spcPct val="100000"/>
              </a:lnSpc>
              <a:spcBef>
                <a:spcPts val="0"/>
              </a:spcBef>
              <a:spcAft>
                <a:spcPts val="0"/>
              </a:spcAft>
              <a:buClrTx/>
              <a:buSzTx/>
              <a:buFontTx/>
              <a:buNone/>
              <a:tabLst/>
              <a:defRPr kumimoji="0" sz="2399"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3pPr>
            <a:lvl4pPr marL="0" marR="0" indent="685765" algn="ctr" defTabSz="584170" rtl="0" fontAlgn="auto" latinLnBrk="0" hangingPunct="0">
              <a:lnSpc>
                <a:spcPct val="100000"/>
              </a:lnSpc>
              <a:spcBef>
                <a:spcPts val="0"/>
              </a:spcBef>
              <a:spcAft>
                <a:spcPts val="0"/>
              </a:spcAft>
              <a:buClrTx/>
              <a:buSzTx/>
              <a:buFontTx/>
              <a:buNone/>
              <a:tabLst/>
              <a:defRPr kumimoji="0" sz="2399"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4pPr>
            <a:lvl5pPr marL="0" marR="0" indent="914354" algn="ctr" defTabSz="584170" rtl="0" fontAlgn="auto" latinLnBrk="0" hangingPunct="0">
              <a:lnSpc>
                <a:spcPct val="100000"/>
              </a:lnSpc>
              <a:spcBef>
                <a:spcPts val="0"/>
              </a:spcBef>
              <a:spcAft>
                <a:spcPts val="0"/>
              </a:spcAft>
              <a:buClrTx/>
              <a:buSzTx/>
              <a:buFontTx/>
              <a:buNone/>
              <a:tabLst/>
              <a:defRPr kumimoji="0" sz="2399"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5pPr>
            <a:lvl6pPr marL="0" marR="0" indent="1142941" algn="ctr" defTabSz="584170" rtl="0" fontAlgn="auto" latinLnBrk="0" hangingPunct="0">
              <a:lnSpc>
                <a:spcPct val="100000"/>
              </a:lnSpc>
              <a:spcBef>
                <a:spcPts val="0"/>
              </a:spcBef>
              <a:spcAft>
                <a:spcPts val="0"/>
              </a:spcAft>
              <a:buClrTx/>
              <a:buSzTx/>
              <a:buFontTx/>
              <a:buNone/>
              <a:tabLst/>
              <a:defRPr kumimoji="0" sz="2399"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6pPr>
            <a:lvl7pPr marL="0" marR="0" indent="1371530" algn="ctr" defTabSz="584170" rtl="0" fontAlgn="auto" latinLnBrk="0" hangingPunct="0">
              <a:lnSpc>
                <a:spcPct val="100000"/>
              </a:lnSpc>
              <a:spcBef>
                <a:spcPts val="0"/>
              </a:spcBef>
              <a:spcAft>
                <a:spcPts val="0"/>
              </a:spcAft>
              <a:buClrTx/>
              <a:buSzTx/>
              <a:buFontTx/>
              <a:buNone/>
              <a:tabLst/>
              <a:defRPr kumimoji="0" sz="2399"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7pPr>
            <a:lvl8pPr marL="0" marR="0" indent="1600119" algn="ctr" defTabSz="584170" rtl="0" fontAlgn="auto" latinLnBrk="0" hangingPunct="0">
              <a:lnSpc>
                <a:spcPct val="100000"/>
              </a:lnSpc>
              <a:spcBef>
                <a:spcPts val="0"/>
              </a:spcBef>
              <a:spcAft>
                <a:spcPts val="0"/>
              </a:spcAft>
              <a:buClrTx/>
              <a:buSzTx/>
              <a:buFontTx/>
              <a:buNone/>
              <a:tabLst/>
              <a:defRPr kumimoji="0" sz="2399"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8pPr>
            <a:lvl9pPr marL="0" marR="0" indent="1828706" algn="ctr" defTabSz="584170" rtl="0" fontAlgn="auto" latinLnBrk="0" hangingPunct="0">
              <a:lnSpc>
                <a:spcPct val="100000"/>
              </a:lnSpc>
              <a:spcBef>
                <a:spcPts val="0"/>
              </a:spcBef>
              <a:spcAft>
                <a:spcPts val="0"/>
              </a:spcAft>
              <a:buClrTx/>
              <a:buSzTx/>
              <a:buFontTx/>
              <a:buNone/>
              <a:tabLst/>
              <a:defRPr kumimoji="0" sz="2399"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9pPr>
          </a:lstStyle>
          <a:p>
            <a:pPr marL="0" marR="0" indent="0" algn="ctr" defTabSz="830849" rtl="0" fontAlgn="auto" latinLnBrk="0" hangingPunct="0">
              <a:lnSpc>
                <a:spcPct val="100000"/>
              </a:lnSpc>
              <a:spcBef>
                <a:spcPts val="0"/>
              </a:spcBef>
              <a:spcAft>
                <a:spcPts val="0"/>
              </a:spcAft>
              <a:buClrTx/>
              <a:buSzTx/>
              <a:buFontTx/>
              <a:buNone/>
              <a:tabLst/>
            </a:pPr>
            <a:endParaRPr kumimoji="0" lang="ja-JP" altLang="en-US" sz="3129" b="0" i="0" u="none" strike="noStrike" cap="none" spc="0" normalizeH="0" baseline="0">
              <a:ln>
                <a:noFill/>
              </a:ln>
              <a:solidFill>
                <a:srgbClr val="FFFFFF"/>
              </a:solidFill>
              <a:effectLst/>
              <a:uFillTx/>
              <a:latin typeface="+mn-lt"/>
              <a:ea typeface="+mn-ea"/>
              <a:cs typeface="+mn-cs"/>
              <a:sym typeface="ヒラギノ角ゴ ProN W3"/>
            </a:endParaRPr>
          </a:p>
        </p:txBody>
      </p:sp>
      <p:pic>
        <p:nvPicPr>
          <p:cNvPr id="22" name="図 15">
            <a:extLst>
              <a:ext uri="{FF2B5EF4-FFF2-40B4-BE49-F238E27FC236}">
                <a16:creationId xmlns:a16="http://schemas.microsoft.com/office/drawing/2014/main" id="{051BC1A1-3E14-00AA-3E22-9471ACE93873}"/>
              </a:ext>
            </a:extLst>
          </p:cNvPr>
          <p:cNvPicPr>
            <a:picLocks noChangeAspect="1"/>
          </p:cNvPicPr>
          <p:nvPr/>
        </p:nvPicPr>
        <p:blipFill>
          <a:blip r:embed="rId4"/>
          <a:stretch>
            <a:fillRect/>
          </a:stretch>
        </p:blipFill>
        <p:spPr>
          <a:xfrm>
            <a:off x="8746286" y="4857363"/>
            <a:ext cx="4170217" cy="861057"/>
          </a:xfrm>
          <a:prstGeom prst="rect">
            <a:avLst/>
          </a:prstGeom>
          <a:ln>
            <a:solidFill>
              <a:schemeClr val="tx1"/>
            </a:solidFill>
          </a:ln>
        </p:spPr>
      </p:pic>
      <p:sp>
        <p:nvSpPr>
          <p:cNvPr id="24" name="テキスト ボックス 21">
            <a:extLst>
              <a:ext uri="{FF2B5EF4-FFF2-40B4-BE49-F238E27FC236}">
                <a16:creationId xmlns:a16="http://schemas.microsoft.com/office/drawing/2014/main" id="{B4A4C592-08A5-3ACE-95A3-58D65FA5CEC7}"/>
              </a:ext>
            </a:extLst>
          </p:cNvPr>
          <p:cNvSpPr txBox="1"/>
          <p:nvPr/>
        </p:nvSpPr>
        <p:spPr>
          <a:xfrm>
            <a:off x="8961724" y="4021750"/>
            <a:ext cx="3640353" cy="93381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2249" tIns="72249" rIns="72249" bIns="72249" numCol="1" spcCol="38100" rtlCol="0" anchor="ctr">
            <a:spAutoFit/>
          </a:bodyPr>
          <a:lstStyle>
            <a:defPPr marL="0" marR="0" indent="0" algn="l" defTabSz="914354" rtl="0" fontAlgn="auto" latinLnBrk="1" hangingPunct="0">
              <a:lnSpc>
                <a:spcPct val="100000"/>
              </a:lnSpc>
              <a:spcBef>
                <a:spcPts val="0"/>
              </a:spcBef>
              <a:spcAft>
                <a:spcPts val="0"/>
              </a:spcAft>
              <a:buClrTx/>
              <a:buSzTx/>
              <a:buFontTx/>
              <a:buNone/>
              <a:tabLst/>
              <a:defRPr kumimoji="0" sz="1801" b="0" i="0" u="none" strike="noStrike" cap="none" spc="0" normalizeH="0" baseline="0">
                <a:ln>
                  <a:noFill/>
                </a:ln>
                <a:solidFill>
                  <a:srgbClr val="000000"/>
                </a:solidFill>
                <a:effectLst/>
                <a:uFillTx/>
              </a:defRPr>
            </a:defPPr>
            <a:lvl1pPr marL="0" marR="0" indent="0" algn="ctr" defTabSz="584170" rtl="0" fontAlgn="auto" latinLnBrk="0" hangingPunct="0">
              <a:lnSpc>
                <a:spcPct val="100000"/>
              </a:lnSpc>
              <a:spcBef>
                <a:spcPts val="0"/>
              </a:spcBef>
              <a:spcAft>
                <a:spcPts val="0"/>
              </a:spcAft>
              <a:buClrTx/>
              <a:buSzTx/>
              <a:buFontTx/>
              <a:buNone/>
              <a:tabLst/>
              <a:defRPr kumimoji="0" sz="2399"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1pPr>
            <a:lvl2pPr marL="0" marR="0" indent="228589" algn="ctr" defTabSz="584170" rtl="0" fontAlgn="auto" latinLnBrk="0" hangingPunct="0">
              <a:lnSpc>
                <a:spcPct val="100000"/>
              </a:lnSpc>
              <a:spcBef>
                <a:spcPts val="0"/>
              </a:spcBef>
              <a:spcAft>
                <a:spcPts val="0"/>
              </a:spcAft>
              <a:buClrTx/>
              <a:buSzTx/>
              <a:buFontTx/>
              <a:buNone/>
              <a:tabLst/>
              <a:defRPr kumimoji="0" sz="2399"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2pPr>
            <a:lvl3pPr marL="0" marR="0" indent="457176" algn="ctr" defTabSz="584170" rtl="0" fontAlgn="auto" latinLnBrk="0" hangingPunct="0">
              <a:lnSpc>
                <a:spcPct val="100000"/>
              </a:lnSpc>
              <a:spcBef>
                <a:spcPts val="0"/>
              </a:spcBef>
              <a:spcAft>
                <a:spcPts val="0"/>
              </a:spcAft>
              <a:buClrTx/>
              <a:buSzTx/>
              <a:buFontTx/>
              <a:buNone/>
              <a:tabLst/>
              <a:defRPr kumimoji="0" sz="2399"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3pPr>
            <a:lvl4pPr marL="0" marR="0" indent="685765" algn="ctr" defTabSz="584170" rtl="0" fontAlgn="auto" latinLnBrk="0" hangingPunct="0">
              <a:lnSpc>
                <a:spcPct val="100000"/>
              </a:lnSpc>
              <a:spcBef>
                <a:spcPts val="0"/>
              </a:spcBef>
              <a:spcAft>
                <a:spcPts val="0"/>
              </a:spcAft>
              <a:buClrTx/>
              <a:buSzTx/>
              <a:buFontTx/>
              <a:buNone/>
              <a:tabLst/>
              <a:defRPr kumimoji="0" sz="2399"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4pPr>
            <a:lvl5pPr marL="0" marR="0" indent="914354" algn="ctr" defTabSz="584170" rtl="0" fontAlgn="auto" latinLnBrk="0" hangingPunct="0">
              <a:lnSpc>
                <a:spcPct val="100000"/>
              </a:lnSpc>
              <a:spcBef>
                <a:spcPts val="0"/>
              </a:spcBef>
              <a:spcAft>
                <a:spcPts val="0"/>
              </a:spcAft>
              <a:buClrTx/>
              <a:buSzTx/>
              <a:buFontTx/>
              <a:buNone/>
              <a:tabLst/>
              <a:defRPr kumimoji="0" sz="2399"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5pPr>
            <a:lvl6pPr marL="0" marR="0" indent="1142941" algn="ctr" defTabSz="584170" rtl="0" fontAlgn="auto" latinLnBrk="0" hangingPunct="0">
              <a:lnSpc>
                <a:spcPct val="100000"/>
              </a:lnSpc>
              <a:spcBef>
                <a:spcPts val="0"/>
              </a:spcBef>
              <a:spcAft>
                <a:spcPts val="0"/>
              </a:spcAft>
              <a:buClrTx/>
              <a:buSzTx/>
              <a:buFontTx/>
              <a:buNone/>
              <a:tabLst/>
              <a:defRPr kumimoji="0" sz="2399"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6pPr>
            <a:lvl7pPr marL="0" marR="0" indent="1371530" algn="ctr" defTabSz="584170" rtl="0" fontAlgn="auto" latinLnBrk="0" hangingPunct="0">
              <a:lnSpc>
                <a:spcPct val="100000"/>
              </a:lnSpc>
              <a:spcBef>
                <a:spcPts val="0"/>
              </a:spcBef>
              <a:spcAft>
                <a:spcPts val="0"/>
              </a:spcAft>
              <a:buClrTx/>
              <a:buSzTx/>
              <a:buFontTx/>
              <a:buNone/>
              <a:tabLst/>
              <a:defRPr kumimoji="0" sz="2399"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7pPr>
            <a:lvl8pPr marL="0" marR="0" indent="1600119" algn="ctr" defTabSz="584170" rtl="0" fontAlgn="auto" latinLnBrk="0" hangingPunct="0">
              <a:lnSpc>
                <a:spcPct val="100000"/>
              </a:lnSpc>
              <a:spcBef>
                <a:spcPts val="0"/>
              </a:spcBef>
              <a:spcAft>
                <a:spcPts val="0"/>
              </a:spcAft>
              <a:buClrTx/>
              <a:buSzTx/>
              <a:buFontTx/>
              <a:buNone/>
              <a:tabLst/>
              <a:defRPr kumimoji="0" sz="2399"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8pPr>
            <a:lvl9pPr marL="0" marR="0" indent="1828706" algn="ctr" defTabSz="584170" rtl="0" fontAlgn="auto" latinLnBrk="0" hangingPunct="0">
              <a:lnSpc>
                <a:spcPct val="100000"/>
              </a:lnSpc>
              <a:spcBef>
                <a:spcPts val="0"/>
              </a:spcBef>
              <a:spcAft>
                <a:spcPts val="0"/>
              </a:spcAft>
              <a:buClrTx/>
              <a:buSzTx/>
              <a:buFontTx/>
              <a:buNone/>
              <a:tabLst/>
              <a:defRPr kumimoji="0" sz="2399"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9pPr>
          </a:lstStyle>
          <a:p>
            <a:pPr marL="0" marR="0" indent="0" algn="ctr" defTabSz="830849" rtl="0" fontAlgn="auto" latinLnBrk="0" hangingPunct="0">
              <a:lnSpc>
                <a:spcPct val="100000"/>
              </a:lnSpc>
              <a:spcBef>
                <a:spcPts val="0"/>
              </a:spcBef>
              <a:spcAft>
                <a:spcPts val="0"/>
              </a:spcAft>
              <a:buClrTx/>
              <a:buSzTx/>
              <a:buFontTx/>
              <a:buNone/>
              <a:tabLst/>
            </a:pPr>
            <a:r>
              <a:rPr kumimoji="0" lang="ja-JP" altLang="en-US" sz="1707" b="1" i="0" u="none" strike="noStrike" cap="none" spc="0" normalizeH="0" baseline="0">
                <a:ln>
                  <a:noFill/>
                </a:ln>
                <a:solidFill>
                  <a:srgbClr val="000000"/>
                </a:solidFill>
                <a:effectLst/>
                <a:uFillTx/>
                <a:latin typeface="游ゴシック" panose="020B0400000000000000" pitchFamily="50" charset="-128"/>
                <a:ea typeface="游ゴシック" panose="020B0400000000000000" pitchFamily="50" charset="-128"/>
                <a:sym typeface="ヒラギノ角ゴ ProN W6"/>
              </a:rPr>
              <a:t>本来は回答</a:t>
            </a:r>
            <a:r>
              <a:rPr lang="ja-JP" altLang="en-US" sz="1707" b="1">
                <a:latin typeface="游ゴシック" panose="020B0400000000000000" pitchFamily="50" charset="-128"/>
                <a:ea typeface="游ゴシック" panose="020B0400000000000000" pitchFamily="50" charset="-128"/>
              </a:rPr>
              <a:t>後自動保存されますが、自動翻訳を使用してしまうと保存もできません。</a:t>
            </a:r>
            <a:endParaRPr kumimoji="0" lang="ja-JP" altLang="en-US" sz="1707" b="1" i="0" u="none" strike="noStrike" cap="none" spc="0" normalizeH="0" baseline="0">
              <a:ln>
                <a:noFill/>
              </a:ln>
              <a:solidFill>
                <a:srgbClr val="000000"/>
              </a:solidFill>
              <a:effectLst/>
              <a:uFillTx/>
              <a:latin typeface="游ゴシック" panose="020B0400000000000000" pitchFamily="50" charset="-128"/>
              <a:ea typeface="游ゴシック" panose="020B0400000000000000" pitchFamily="50" charset="-128"/>
              <a:sym typeface="ヒラギノ角ゴ ProN W6"/>
            </a:endParaRPr>
          </a:p>
        </p:txBody>
      </p:sp>
      <p:sp>
        <p:nvSpPr>
          <p:cNvPr id="26" name="円: 塗りつぶしなし 22">
            <a:extLst>
              <a:ext uri="{FF2B5EF4-FFF2-40B4-BE49-F238E27FC236}">
                <a16:creationId xmlns:a16="http://schemas.microsoft.com/office/drawing/2014/main" id="{CC0E99B5-80F2-9B07-D406-407F802BFF78}"/>
              </a:ext>
            </a:extLst>
          </p:cNvPr>
          <p:cNvSpPr/>
          <p:nvPr/>
        </p:nvSpPr>
        <p:spPr>
          <a:xfrm>
            <a:off x="402719" y="4311430"/>
            <a:ext cx="1843564" cy="1783750"/>
          </a:xfrm>
          <a:prstGeom prst="donut">
            <a:avLst/>
          </a:prstGeom>
          <a:solidFill>
            <a:srgbClr val="00BEB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2249" tIns="72249" rIns="72249" bIns="72249" numCol="1" spcCol="38100" rtlCol="0" anchor="ctr">
            <a:spAutoFit/>
          </a:bodyPr>
          <a:lstStyle>
            <a:defPPr marL="0" marR="0" indent="0" algn="l" defTabSz="914354" rtl="0" fontAlgn="auto" latinLnBrk="1" hangingPunct="0">
              <a:lnSpc>
                <a:spcPct val="100000"/>
              </a:lnSpc>
              <a:spcBef>
                <a:spcPts val="0"/>
              </a:spcBef>
              <a:spcAft>
                <a:spcPts val="0"/>
              </a:spcAft>
              <a:buClrTx/>
              <a:buSzTx/>
              <a:buFontTx/>
              <a:buNone/>
              <a:tabLst/>
              <a:defRPr kumimoji="0" sz="1801" b="0" i="0" u="none" strike="noStrike" cap="none" spc="0" normalizeH="0" baseline="0">
                <a:ln>
                  <a:noFill/>
                </a:ln>
                <a:solidFill>
                  <a:srgbClr val="000000"/>
                </a:solidFill>
                <a:effectLst/>
                <a:uFillTx/>
              </a:defRPr>
            </a:defPPr>
            <a:lvl1pPr marL="0" marR="0" indent="0" algn="ctr" defTabSz="584170" rtl="0" fontAlgn="auto" latinLnBrk="0" hangingPunct="0">
              <a:lnSpc>
                <a:spcPct val="100000"/>
              </a:lnSpc>
              <a:spcBef>
                <a:spcPts val="0"/>
              </a:spcBef>
              <a:spcAft>
                <a:spcPts val="0"/>
              </a:spcAft>
              <a:buClrTx/>
              <a:buSzTx/>
              <a:buFontTx/>
              <a:buNone/>
              <a:tabLst/>
              <a:defRPr kumimoji="0" sz="2399"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1pPr>
            <a:lvl2pPr marL="0" marR="0" indent="228589" algn="ctr" defTabSz="584170" rtl="0" fontAlgn="auto" latinLnBrk="0" hangingPunct="0">
              <a:lnSpc>
                <a:spcPct val="100000"/>
              </a:lnSpc>
              <a:spcBef>
                <a:spcPts val="0"/>
              </a:spcBef>
              <a:spcAft>
                <a:spcPts val="0"/>
              </a:spcAft>
              <a:buClrTx/>
              <a:buSzTx/>
              <a:buFontTx/>
              <a:buNone/>
              <a:tabLst/>
              <a:defRPr kumimoji="0" sz="2399"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2pPr>
            <a:lvl3pPr marL="0" marR="0" indent="457176" algn="ctr" defTabSz="584170" rtl="0" fontAlgn="auto" latinLnBrk="0" hangingPunct="0">
              <a:lnSpc>
                <a:spcPct val="100000"/>
              </a:lnSpc>
              <a:spcBef>
                <a:spcPts val="0"/>
              </a:spcBef>
              <a:spcAft>
                <a:spcPts val="0"/>
              </a:spcAft>
              <a:buClrTx/>
              <a:buSzTx/>
              <a:buFontTx/>
              <a:buNone/>
              <a:tabLst/>
              <a:defRPr kumimoji="0" sz="2399"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3pPr>
            <a:lvl4pPr marL="0" marR="0" indent="685765" algn="ctr" defTabSz="584170" rtl="0" fontAlgn="auto" latinLnBrk="0" hangingPunct="0">
              <a:lnSpc>
                <a:spcPct val="100000"/>
              </a:lnSpc>
              <a:spcBef>
                <a:spcPts val="0"/>
              </a:spcBef>
              <a:spcAft>
                <a:spcPts val="0"/>
              </a:spcAft>
              <a:buClrTx/>
              <a:buSzTx/>
              <a:buFontTx/>
              <a:buNone/>
              <a:tabLst/>
              <a:defRPr kumimoji="0" sz="2399"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4pPr>
            <a:lvl5pPr marL="0" marR="0" indent="914354" algn="ctr" defTabSz="584170" rtl="0" fontAlgn="auto" latinLnBrk="0" hangingPunct="0">
              <a:lnSpc>
                <a:spcPct val="100000"/>
              </a:lnSpc>
              <a:spcBef>
                <a:spcPts val="0"/>
              </a:spcBef>
              <a:spcAft>
                <a:spcPts val="0"/>
              </a:spcAft>
              <a:buClrTx/>
              <a:buSzTx/>
              <a:buFontTx/>
              <a:buNone/>
              <a:tabLst/>
              <a:defRPr kumimoji="0" sz="2399"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5pPr>
            <a:lvl6pPr marL="0" marR="0" indent="1142941" algn="ctr" defTabSz="584170" rtl="0" fontAlgn="auto" latinLnBrk="0" hangingPunct="0">
              <a:lnSpc>
                <a:spcPct val="100000"/>
              </a:lnSpc>
              <a:spcBef>
                <a:spcPts val="0"/>
              </a:spcBef>
              <a:spcAft>
                <a:spcPts val="0"/>
              </a:spcAft>
              <a:buClrTx/>
              <a:buSzTx/>
              <a:buFontTx/>
              <a:buNone/>
              <a:tabLst/>
              <a:defRPr kumimoji="0" sz="2399"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6pPr>
            <a:lvl7pPr marL="0" marR="0" indent="1371530" algn="ctr" defTabSz="584170" rtl="0" fontAlgn="auto" latinLnBrk="0" hangingPunct="0">
              <a:lnSpc>
                <a:spcPct val="100000"/>
              </a:lnSpc>
              <a:spcBef>
                <a:spcPts val="0"/>
              </a:spcBef>
              <a:spcAft>
                <a:spcPts val="0"/>
              </a:spcAft>
              <a:buClrTx/>
              <a:buSzTx/>
              <a:buFontTx/>
              <a:buNone/>
              <a:tabLst/>
              <a:defRPr kumimoji="0" sz="2399"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7pPr>
            <a:lvl8pPr marL="0" marR="0" indent="1600119" algn="ctr" defTabSz="584170" rtl="0" fontAlgn="auto" latinLnBrk="0" hangingPunct="0">
              <a:lnSpc>
                <a:spcPct val="100000"/>
              </a:lnSpc>
              <a:spcBef>
                <a:spcPts val="0"/>
              </a:spcBef>
              <a:spcAft>
                <a:spcPts val="0"/>
              </a:spcAft>
              <a:buClrTx/>
              <a:buSzTx/>
              <a:buFontTx/>
              <a:buNone/>
              <a:tabLst/>
              <a:defRPr kumimoji="0" sz="2399"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8pPr>
            <a:lvl9pPr marL="0" marR="0" indent="1828706" algn="ctr" defTabSz="584170" rtl="0" fontAlgn="auto" latinLnBrk="0" hangingPunct="0">
              <a:lnSpc>
                <a:spcPct val="100000"/>
              </a:lnSpc>
              <a:spcBef>
                <a:spcPts val="0"/>
              </a:spcBef>
              <a:spcAft>
                <a:spcPts val="0"/>
              </a:spcAft>
              <a:buClrTx/>
              <a:buSzTx/>
              <a:buFontTx/>
              <a:buNone/>
              <a:tabLst/>
              <a:defRPr kumimoji="0" sz="2399"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9pPr>
          </a:lstStyle>
          <a:p>
            <a:pPr marL="0" marR="0" indent="0" algn="ctr" defTabSz="830849" rtl="0" fontAlgn="auto" latinLnBrk="0" hangingPunct="0">
              <a:lnSpc>
                <a:spcPct val="100000"/>
              </a:lnSpc>
              <a:spcBef>
                <a:spcPts val="0"/>
              </a:spcBef>
              <a:spcAft>
                <a:spcPts val="0"/>
              </a:spcAft>
              <a:buClrTx/>
              <a:buSzTx/>
              <a:buFontTx/>
              <a:buNone/>
              <a:tabLst/>
            </a:pPr>
            <a:endParaRPr kumimoji="0" lang="ja-JP" altLang="en-US" sz="3129" b="0" i="0" u="none" strike="noStrike" cap="none" spc="0" normalizeH="0" baseline="0">
              <a:ln>
                <a:noFill/>
              </a:ln>
              <a:solidFill>
                <a:srgbClr val="FFFFFF"/>
              </a:solidFill>
              <a:effectLst/>
              <a:uFillTx/>
              <a:latin typeface="+mn-lt"/>
              <a:ea typeface="+mn-ea"/>
              <a:cs typeface="+mn-cs"/>
              <a:sym typeface="ヒラギノ角ゴ ProN W3"/>
            </a:endParaRPr>
          </a:p>
        </p:txBody>
      </p:sp>
    </p:spTree>
    <p:extLst>
      <p:ext uri="{BB962C8B-B14F-4D97-AF65-F5344CB8AC3E}">
        <p14:creationId xmlns:p14="http://schemas.microsoft.com/office/powerpoint/2010/main" val="2350097488"/>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タイトル 2"/>
          <p:cNvSpPr txBox="1">
            <a:spLocks/>
          </p:cNvSpPr>
          <p:nvPr/>
        </p:nvSpPr>
        <p:spPr>
          <a:xfrm>
            <a:off x="400148" y="493371"/>
            <a:ext cx="9634807" cy="49393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1200362"/>
            <a:r>
              <a:rPr lang="ja-JP" altLang="en-US" sz="2101" b="1">
                <a:latin typeface="游ゴシック" panose="020B0400000000000000" pitchFamily="50" charset="-128"/>
                <a:ea typeface="游ゴシック" panose="020B0400000000000000" pitchFamily="50" charset="-128"/>
              </a:rPr>
              <a:t>■</a:t>
            </a:r>
            <a:r>
              <a:rPr lang="en-US" altLang="ja-JP" sz="2101" b="1" err="1">
                <a:latin typeface="游ゴシック" panose="020B0400000000000000" pitchFamily="50" charset="-128"/>
                <a:ea typeface="游ゴシック" panose="020B0400000000000000" pitchFamily="50" charset="-128"/>
              </a:rPr>
              <a:t>Geppo</a:t>
            </a:r>
            <a:r>
              <a:rPr lang="ja-JP" altLang="en-US" sz="2101" b="1">
                <a:latin typeface="游ゴシック" panose="020B0400000000000000" pitchFamily="50" charset="-128"/>
                <a:ea typeface="游ゴシック" panose="020B0400000000000000" pitchFamily="50" charset="-128"/>
              </a:rPr>
              <a:t>組織サーベイ・導入告知メール事例</a:t>
            </a:r>
            <a:endParaRPr lang="en-US" altLang="ja-JP" sz="2101" b="1">
              <a:latin typeface="游ゴシック" panose="020B0400000000000000" pitchFamily="50" charset="-128"/>
              <a:ea typeface="游ゴシック" panose="020B0400000000000000" pitchFamily="50" charset="-128"/>
            </a:endParaRPr>
          </a:p>
          <a:p>
            <a:pPr defTabSz="1200362"/>
            <a:r>
              <a:rPr lang="en-US" altLang="ja-JP" sz="1574" b="1">
                <a:latin typeface="游ゴシック" panose="020B0400000000000000" pitchFamily="50" charset="-128"/>
                <a:ea typeface="游ゴシック" panose="020B0400000000000000" pitchFamily="50" charset="-128"/>
              </a:rPr>
              <a:t>※</a:t>
            </a:r>
            <a:r>
              <a:rPr lang="ja-JP" altLang="en-US" sz="1574" b="1">
                <a:latin typeface="游ゴシック" panose="020B0400000000000000" pitchFamily="50" charset="-128"/>
                <a:ea typeface="游ゴシック" panose="020B0400000000000000" pitchFamily="50" charset="-128"/>
              </a:rPr>
              <a:t>貴社状況に応じて変更ください</a:t>
            </a:r>
            <a:endParaRPr lang="ja-JP" altLang="en-US" sz="2101" b="1">
              <a:latin typeface="游ゴシック" panose="020B0400000000000000" pitchFamily="50" charset="-128"/>
              <a:ea typeface="游ゴシック" panose="020B0400000000000000" pitchFamily="50" charset="-128"/>
            </a:endParaRPr>
          </a:p>
        </p:txBody>
      </p:sp>
      <p:sp>
        <p:nvSpPr>
          <p:cNvPr id="3" name="正方形/長方形 2"/>
          <p:cNvSpPr/>
          <p:nvPr/>
        </p:nvSpPr>
        <p:spPr>
          <a:xfrm>
            <a:off x="554924" y="1330034"/>
            <a:ext cx="11879856" cy="7860919"/>
          </a:xfrm>
          <a:prstGeom prst="rect">
            <a:avLst/>
          </a:prstGeom>
          <a:solidFill>
            <a:schemeClr val="bg1"/>
          </a:solidFill>
          <a:ln w="38100">
            <a:solidFill>
              <a:srgbClr val="00BEB4"/>
            </a:solidFill>
          </a:ln>
        </p:spPr>
        <p:style>
          <a:lnRef idx="2">
            <a:schemeClr val="accent1">
              <a:shade val="50000"/>
            </a:schemeClr>
          </a:lnRef>
          <a:fillRef idx="1">
            <a:schemeClr val="accent1"/>
          </a:fillRef>
          <a:effectRef idx="0">
            <a:schemeClr val="accent1"/>
          </a:effectRef>
          <a:fontRef idx="minor">
            <a:schemeClr val="lt1"/>
          </a:fontRef>
        </p:style>
        <p:txBody>
          <a:bodyPr lIns="130048" tIns="65024" rIns="130048" bIns="65024" rtlCol="0" anchor="ctr"/>
          <a:lstStyle/>
          <a:p>
            <a:pPr algn="l" defTabSz="600181" hangingPunct="1"/>
            <a:r>
              <a:rPr lang="ja-JP" altLang="ja-JP" sz="1200" kern="1200" dirty="0">
                <a:solidFill>
                  <a:prstClr val="black"/>
                </a:solidFill>
                <a:latin typeface="游ゴシック" panose="020B0400000000000000" pitchFamily="50" charset="-128"/>
                <a:ea typeface="游ゴシック" panose="020B0400000000000000" pitchFamily="50" charset="-128"/>
              </a:rPr>
              <a:t>全スタッフ各位</a:t>
            </a:r>
          </a:p>
          <a:p>
            <a:pPr algn="l" defTabSz="600181" hangingPunct="1"/>
            <a:endParaRPr lang="ja-JP" altLang="ja-JP" sz="1200" kern="1200" dirty="0">
              <a:solidFill>
                <a:prstClr val="black"/>
              </a:solidFill>
              <a:latin typeface="游ゴシック" panose="020B0400000000000000" pitchFamily="50" charset="-128"/>
              <a:ea typeface="游ゴシック" panose="020B0400000000000000" pitchFamily="50" charset="-128"/>
            </a:endParaRPr>
          </a:p>
          <a:p>
            <a:pPr algn="l" defTabSz="600181" hangingPunct="1"/>
            <a:r>
              <a:rPr lang="ja-JP" altLang="ja-JP" sz="1200" kern="1200" dirty="0">
                <a:solidFill>
                  <a:prstClr val="black"/>
                </a:solidFill>
                <a:latin typeface="游ゴシック" panose="020B0400000000000000" pitchFamily="50" charset="-128"/>
                <a:ea typeface="游ゴシック" panose="020B0400000000000000" pitchFamily="50" charset="-128"/>
              </a:rPr>
              <a:t>人事部の●●です。</a:t>
            </a:r>
          </a:p>
          <a:p>
            <a:pPr algn="l" defTabSz="600181" hangingPunct="1"/>
            <a:endParaRPr lang="en-US" altLang="ja-JP" sz="1200" kern="1200" dirty="0">
              <a:solidFill>
                <a:prstClr val="black"/>
              </a:solidFill>
              <a:latin typeface="游ゴシック" panose="020B0400000000000000" pitchFamily="50" charset="-128"/>
              <a:ea typeface="游ゴシック" panose="020B0400000000000000" pitchFamily="50" charset="-128"/>
            </a:endParaRPr>
          </a:p>
          <a:p>
            <a:pPr algn="l" defTabSz="600181" hangingPunct="1"/>
            <a:r>
              <a:rPr lang="ja-JP" altLang="en-US" sz="1200" kern="1200" dirty="0">
                <a:solidFill>
                  <a:prstClr val="black"/>
                </a:solidFill>
                <a:latin typeface="游ゴシック" panose="020B0400000000000000" pitchFamily="50" charset="-128"/>
                <a:ea typeface="游ゴシック" panose="020B0400000000000000" pitchFamily="50" charset="-128"/>
              </a:rPr>
              <a:t>今回、</a:t>
            </a:r>
            <a:r>
              <a:rPr lang="ja-JP" altLang="ja-JP" sz="1200" kern="1200" dirty="0">
                <a:solidFill>
                  <a:prstClr val="black"/>
                </a:solidFill>
                <a:latin typeface="游ゴシック" panose="020B0400000000000000" pitchFamily="50" charset="-128"/>
                <a:ea typeface="游ゴシック" panose="020B0400000000000000" pitchFamily="50" charset="-128"/>
              </a:rPr>
              <a:t>会社</a:t>
            </a:r>
            <a:r>
              <a:rPr lang="ja-JP" altLang="en-US" sz="1200" kern="1200" dirty="0">
                <a:solidFill>
                  <a:prstClr val="black"/>
                </a:solidFill>
                <a:latin typeface="游ゴシック" panose="020B0400000000000000" pitchFamily="50" charset="-128"/>
                <a:ea typeface="游ゴシック" panose="020B0400000000000000" pitchFamily="50" charset="-128"/>
              </a:rPr>
              <a:t>や</a:t>
            </a:r>
            <a:r>
              <a:rPr lang="ja-JP" altLang="ja-JP" sz="1200" kern="1200" dirty="0">
                <a:solidFill>
                  <a:prstClr val="black"/>
                </a:solidFill>
                <a:latin typeface="游ゴシック" panose="020B0400000000000000" pitchFamily="50" charset="-128"/>
                <a:ea typeface="游ゴシック" panose="020B0400000000000000" pitchFamily="50" charset="-128"/>
              </a:rPr>
              <a:t>組織</a:t>
            </a:r>
            <a:r>
              <a:rPr lang="ja-JP" altLang="en-US" sz="1200" kern="1200" dirty="0">
                <a:solidFill>
                  <a:prstClr val="black"/>
                </a:solidFill>
                <a:latin typeface="游ゴシック" panose="020B0400000000000000" pitchFamily="50" charset="-128"/>
                <a:ea typeface="游ゴシック" panose="020B0400000000000000" pitchFamily="50" charset="-128"/>
              </a:rPr>
              <a:t>の</a:t>
            </a:r>
            <a:r>
              <a:rPr lang="ja-JP" altLang="ja-JP" sz="1200" kern="1200" dirty="0">
                <a:solidFill>
                  <a:prstClr val="black"/>
                </a:solidFill>
                <a:latin typeface="游ゴシック" panose="020B0400000000000000" pitchFamily="50" charset="-128"/>
                <a:ea typeface="游ゴシック" panose="020B0400000000000000" pitchFamily="50" charset="-128"/>
              </a:rPr>
              <a:t>働く環境や業務内容を磨いていくために、</a:t>
            </a:r>
            <a:endParaRPr lang="en-US" altLang="ja-JP" sz="1200" kern="1200" dirty="0">
              <a:solidFill>
                <a:prstClr val="black"/>
              </a:solidFill>
              <a:latin typeface="游ゴシック" panose="020B0400000000000000" pitchFamily="50" charset="-128"/>
              <a:ea typeface="游ゴシック" panose="020B0400000000000000" pitchFamily="50" charset="-128"/>
            </a:endParaRPr>
          </a:p>
          <a:p>
            <a:pPr algn="l" defTabSz="600181" hangingPunct="1"/>
            <a:r>
              <a:rPr lang="ja-JP" altLang="ja-JP" sz="1200" kern="1200" dirty="0">
                <a:solidFill>
                  <a:prstClr val="black"/>
                </a:solidFill>
                <a:latin typeface="游ゴシック" panose="020B0400000000000000" pitchFamily="50" charset="-128"/>
                <a:ea typeface="游ゴシック" panose="020B0400000000000000" pitchFamily="50" charset="-128"/>
              </a:rPr>
              <a:t>アンケート調査へのご協力のお願いです。</a:t>
            </a:r>
          </a:p>
          <a:p>
            <a:pPr algn="l" defTabSz="600181" hangingPunct="1"/>
            <a:endParaRPr lang="ja-JP" altLang="ja-JP" sz="1200" kern="1200" dirty="0">
              <a:solidFill>
                <a:prstClr val="black"/>
              </a:solidFill>
              <a:latin typeface="游ゴシック" panose="020B0400000000000000" pitchFamily="50" charset="-128"/>
              <a:ea typeface="游ゴシック" panose="020B0400000000000000" pitchFamily="50" charset="-128"/>
            </a:endParaRPr>
          </a:p>
          <a:p>
            <a:pPr algn="l" defTabSz="600181" hangingPunct="1"/>
            <a:r>
              <a:rPr lang="ja-JP" altLang="ja-JP" sz="1200" kern="1200" dirty="0">
                <a:solidFill>
                  <a:prstClr val="black"/>
                </a:solidFill>
                <a:latin typeface="游ゴシック" panose="020B0400000000000000" pitchFamily="50" charset="-128"/>
                <a:ea typeface="游ゴシック" panose="020B0400000000000000" pitchFamily="50" charset="-128"/>
              </a:rPr>
              <a:t>設問は</a:t>
            </a:r>
            <a:r>
              <a:rPr lang="en-US" altLang="ja-JP" sz="1200" kern="1200" dirty="0">
                <a:solidFill>
                  <a:prstClr val="black"/>
                </a:solidFill>
                <a:latin typeface="游ゴシック" panose="020B0400000000000000" pitchFamily="50" charset="-128"/>
                <a:ea typeface="游ゴシック" panose="020B0400000000000000" pitchFamily="50" charset="-128"/>
              </a:rPr>
              <a:t>20</a:t>
            </a:r>
            <a:r>
              <a:rPr lang="ja-JP" altLang="ja-JP" sz="1200" kern="1200" dirty="0">
                <a:solidFill>
                  <a:prstClr val="black"/>
                </a:solidFill>
                <a:latin typeface="游ゴシック" panose="020B0400000000000000" pitchFamily="50" charset="-128"/>
                <a:ea typeface="游ゴシック" panose="020B0400000000000000" pitchFamily="50" charset="-128"/>
              </a:rPr>
              <a:t>問</a:t>
            </a:r>
            <a:r>
              <a:rPr lang="ja-JP" altLang="en-US" sz="1200" kern="1200" dirty="0">
                <a:solidFill>
                  <a:prstClr val="black"/>
                </a:solidFill>
                <a:latin typeface="游ゴシック" panose="020B0400000000000000" pitchFamily="50" charset="-128"/>
                <a:ea typeface="游ゴシック" panose="020B0400000000000000" pitchFamily="50" charset="-128"/>
              </a:rPr>
              <a:t>＋フリーコメント</a:t>
            </a:r>
            <a:r>
              <a:rPr lang="ja-JP" altLang="ja-JP" sz="1200" kern="1200" dirty="0">
                <a:solidFill>
                  <a:prstClr val="black"/>
                </a:solidFill>
                <a:latin typeface="游ゴシック" panose="020B0400000000000000" pitchFamily="50" charset="-128"/>
                <a:ea typeface="游ゴシック" panose="020B0400000000000000" pitchFamily="50" charset="-128"/>
              </a:rPr>
              <a:t>となっており、会社</a:t>
            </a:r>
            <a:r>
              <a:rPr lang="ja-JP" altLang="en-US" sz="1200" kern="1200" dirty="0">
                <a:solidFill>
                  <a:prstClr val="black"/>
                </a:solidFill>
                <a:latin typeface="游ゴシック" panose="020B0400000000000000" pitchFamily="50" charset="-128"/>
                <a:ea typeface="游ゴシック" panose="020B0400000000000000" pitchFamily="50" charset="-128"/>
              </a:rPr>
              <a:t>や</a:t>
            </a:r>
            <a:r>
              <a:rPr lang="ja-JP" altLang="ja-JP" sz="1200" kern="1200" dirty="0">
                <a:solidFill>
                  <a:prstClr val="black"/>
                </a:solidFill>
                <a:latin typeface="游ゴシック" panose="020B0400000000000000" pitchFamily="50" charset="-128"/>
                <a:ea typeface="游ゴシック" panose="020B0400000000000000" pitchFamily="50" charset="-128"/>
              </a:rPr>
              <a:t>組織の課題を改善</a:t>
            </a:r>
            <a:r>
              <a:rPr lang="ja-JP" altLang="en-US" sz="1200" kern="1200" dirty="0">
                <a:solidFill>
                  <a:prstClr val="black"/>
                </a:solidFill>
                <a:latin typeface="游ゴシック" panose="020B0400000000000000" pitchFamily="50" charset="-128"/>
                <a:ea typeface="游ゴシック" panose="020B0400000000000000" pitchFamily="50" charset="-128"/>
              </a:rPr>
              <a:t>し</a:t>
            </a:r>
            <a:r>
              <a:rPr lang="ja-JP" altLang="ja-JP" sz="1200" kern="1200" dirty="0">
                <a:solidFill>
                  <a:prstClr val="black"/>
                </a:solidFill>
                <a:latin typeface="游ゴシック" panose="020B0400000000000000" pitchFamily="50" charset="-128"/>
                <a:ea typeface="游ゴシック" panose="020B0400000000000000" pitchFamily="50" charset="-128"/>
              </a:rPr>
              <a:t>、</a:t>
            </a:r>
            <a:endParaRPr lang="en-US" altLang="ja-JP" sz="1200" kern="1200" dirty="0">
              <a:solidFill>
                <a:prstClr val="black"/>
              </a:solidFill>
              <a:latin typeface="游ゴシック" panose="020B0400000000000000" pitchFamily="50" charset="-128"/>
              <a:ea typeface="游ゴシック" panose="020B0400000000000000" pitchFamily="50" charset="-128"/>
            </a:endParaRPr>
          </a:p>
          <a:p>
            <a:pPr algn="l" defTabSz="600181" hangingPunct="1"/>
            <a:r>
              <a:rPr lang="ja-JP" altLang="ja-JP" sz="1200" kern="1200" dirty="0">
                <a:solidFill>
                  <a:prstClr val="black"/>
                </a:solidFill>
                <a:latin typeface="游ゴシック" panose="020B0400000000000000" pitchFamily="50" charset="-128"/>
                <a:ea typeface="游ゴシック" panose="020B0400000000000000" pitchFamily="50" charset="-128"/>
              </a:rPr>
              <a:t>皆さんのエンゲージメント</a:t>
            </a:r>
            <a:r>
              <a:rPr lang="ja-JP" altLang="en-US" sz="1200" kern="1200" dirty="0">
                <a:solidFill>
                  <a:prstClr val="black"/>
                </a:solidFill>
                <a:latin typeface="游ゴシック" panose="020B0400000000000000" pitchFamily="50" charset="-128"/>
                <a:ea typeface="游ゴシック" panose="020B0400000000000000" pitchFamily="50" charset="-128"/>
              </a:rPr>
              <a:t>向上に</a:t>
            </a:r>
            <a:r>
              <a:rPr lang="ja-JP" altLang="ja-JP" sz="1200" kern="1200" dirty="0">
                <a:solidFill>
                  <a:prstClr val="black"/>
                </a:solidFill>
                <a:latin typeface="游ゴシック" panose="020B0400000000000000" pitchFamily="50" charset="-128"/>
                <a:ea typeface="游ゴシック" panose="020B0400000000000000" pitchFamily="50" charset="-128"/>
              </a:rPr>
              <a:t>活かしていきますのでご協力をお願い</a:t>
            </a:r>
            <a:r>
              <a:rPr lang="ja-JP" altLang="en-US" sz="1200" kern="1200" dirty="0">
                <a:solidFill>
                  <a:prstClr val="black"/>
                </a:solidFill>
                <a:latin typeface="游ゴシック" panose="020B0400000000000000" pitchFamily="50" charset="-128"/>
                <a:ea typeface="游ゴシック" panose="020B0400000000000000" pitchFamily="50" charset="-128"/>
              </a:rPr>
              <a:t>致します</a:t>
            </a:r>
            <a:r>
              <a:rPr lang="ja-JP" altLang="ja-JP" sz="1200" kern="1200" dirty="0">
                <a:solidFill>
                  <a:prstClr val="black"/>
                </a:solidFill>
                <a:latin typeface="游ゴシック" panose="020B0400000000000000" pitchFamily="50" charset="-128"/>
                <a:ea typeface="游ゴシック" panose="020B0400000000000000" pitchFamily="50" charset="-128"/>
              </a:rPr>
              <a:t>。</a:t>
            </a:r>
          </a:p>
          <a:p>
            <a:pPr algn="l" defTabSz="600181" hangingPunct="1"/>
            <a:endParaRPr lang="en-US" altLang="ja-JP" sz="1200" kern="1200" dirty="0">
              <a:solidFill>
                <a:prstClr val="black"/>
              </a:solidFill>
              <a:latin typeface="游ゴシック" panose="020B0400000000000000" pitchFamily="50" charset="-128"/>
              <a:ea typeface="游ゴシック" panose="020B0400000000000000" pitchFamily="50" charset="-128"/>
            </a:endParaRPr>
          </a:p>
          <a:p>
            <a:pPr algn="l" defTabSz="600181" hangingPunct="1"/>
            <a:r>
              <a:rPr lang="ja-JP" altLang="ja-JP" sz="1200" kern="1200" dirty="0">
                <a:solidFill>
                  <a:prstClr val="black"/>
                </a:solidFill>
                <a:latin typeface="游ゴシック" panose="020B0400000000000000" pitchFamily="50" charset="-128"/>
                <a:ea typeface="游ゴシック" panose="020B0400000000000000" pitchFamily="50" charset="-128"/>
              </a:rPr>
              <a:t>回答は</a:t>
            </a:r>
            <a:r>
              <a:rPr lang="ja-JP" altLang="en-US" sz="1200" kern="1200" dirty="0">
                <a:solidFill>
                  <a:prstClr val="black"/>
                </a:solidFill>
                <a:latin typeface="游ゴシック" panose="020B0400000000000000" pitchFamily="50" charset="-128"/>
                <a:ea typeface="游ゴシック" panose="020B0400000000000000" pitchFamily="50" charset="-128"/>
              </a:rPr>
              <a:t>匿名</a:t>
            </a:r>
            <a:r>
              <a:rPr lang="ja-JP" altLang="ja-JP" sz="1200" kern="1200" dirty="0">
                <a:solidFill>
                  <a:prstClr val="black"/>
                </a:solidFill>
                <a:latin typeface="游ゴシック" panose="020B0400000000000000" pitchFamily="50" charset="-128"/>
                <a:ea typeface="游ゴシック" panose="020B0400000000000000" pitchFamily="50" charset="-128"/>
              </a:rPr>
              <a:t>式となっており</a:t>
            </a:r>
            <a:r>
              <a:rPr lang="ja-JP" altLang="en-US" sz="1200" kern="1200" dirty="0">
                <a:solidFill>
                  <a:prstClr val="black"/>
                </a:solidFill>
                <a:latin typeface="游ゴシック" panose="020B0400000000000000" pitchFamily="50" charset="-128"/>
                <a:ea typeface="游ゴシック" panose="020B0400000000000000" pitchFamily="50" charset="-128"/>
              </a:rPr>
              <a:t>ます。</a:t>
            </a:r>
            <a:endParaRPr lang="en-US" altLang="ja-JP" sz="1200" kern="1200" dirty="0">
              <a:solidFill>
                <a:prstClr val="black"/>
              </a:solidFill>
              <a:latin typeface="游ゴシック" panose="020B0400000000000000" pitchFamily="50" charset="-128"/>
              <a:ea typeface="游ゴシック" panose="020B0400000000000000" pitchFamily="50" charset="-128"/>
            </a:endParaRPr>
          </a:p>
          <a:p>
            <a:pPr algn="l" defTabSz="600181" hangingPunct="1"/>
            <a:r>
              <a:rPr lang="ja-JP" altLang="en-US" sz="1200" kern="1200" dirty="0">
                <a:solidFill>
                  <a:prstClr val="black"/>
                </a:solidFill>
                <a:latin typeface="游ゴシック" panose="020B0400000000000000" pitchFamily="50" charset="-128"/>
                <a:ea typeface="游ゴシック" panose="020B0400000000000000" pitchFamily="50" charset="-128"/>
              </a:rPr>
              <a:t>回答内容は人事</a:t>
            </a:r>
            <a:r>
              <a:rPr lang="ja-JP" altLang="ja-JP" sz="1200" kern="1200" dirty="0">
                <a:solidFill>
                  <a:prstClr val="black"/>
                </a:solidFill>
                <a:latin typeface="游ゴシック" panose="020B0400000000000000" pitchFamily="50" charset="-128"/>
                <a:ea typeface="游ゴシック" panose="020B0400000000000000" pitchFamily="50" charset="-128"/>
              </a:rPr>
              <a:t>評価には使用しませんので、</a:t>
            </a:r>
            <a:r>
              <a:rPr lang="ja-JP" altLang="en-US" sz="1200" kern="1200" dirty="0">
                <a:solidFill>
                  <a:prstClr val="black"/>
                </a:solidFill>
                <a:latin typeface="游ゴシック" panose="020B0400000000000000" pitchFamily="50" charset="-128"/>
                <a:ea typeface="游ゴシック" panose="020B0400000000000000" pitchFamily="50" charset="-128"/>
              </a:rPr>
              <a:t>率直に回答ください。</a:t>
            </a:r>
            <a:endParaRPr lang="ja-JP" altLang="ja-JP" sz="1200" kern="1200" dirty="0">
              <a:solidFill>
                <a:prstClr val="black"/>
              </a:solidFill>
              <a:latin typeface="游ゴシック" panose="020B0400000000000000" pitchFamily="50" charset="-128"/>
              <a:ea typeface="游ゴシック" panose="020B0400000000000000" pitchFamily="50" charset="-128"/>
            </a:endParaRPr>
          </a:p>
          <a:p>
            <a:pPr algn="l" defTabSz="600181" hangingPunct="1"/>
            <a:endParaRPr lang="en-US" altLang="ja-JP" sz="1200" kern="1200" dirty="0">
              <a:solidFill>
                <a:prstClr val="black"/>
              </a:solidFill>
              <a:latin typeface="游ゴシック" panose="020B0400000000000000" pitchFamily="50" charset="-128"/>
              <a:ea typeface="游ゴシック" panose="020B0400000000000000" pitchFamily="50" charset="-128"/>
            </a:endParaRPr>
          </a:p>
          <a:p>
            <a:pPr algn="l" defTabSz="600181" hangingPunct="1"/>
            <a:endParaRPr lang="en-US" altLang="ja-JP" sz="1200" kern="1200" dirty="0">
              <a:solidFill>
                <a:prstClr val="black"/>
              </a:solidFill>
              <a:latin typeface="游ゴシック" panose="020B0400000000000000" pitchFamily="50" charset="-128"/>
              <a:ea typeface="游ゴシック" panose="020B0400000000000000" pitchFamily="50" charset="-128"/>
            </a:endParaRPr>
          </a:p>
          <a:p>
            <a:pPr algn="l" defTabSz="600181" hangingPunct="1"/>
            <a:r>
              <a:rPr lang="ja-JP" altLang="ja-JP" sz="1200" kern="1200" dirty="0">
                <a:solidFill>
                  <a:prstClr val="black"/>
                </a:solidFill>
                <a:latin typeface="游ゴシック" panose="020B0400000000000000" pitchFamily="50" charset="-128"/>
                <a:ea typeface="游ゴシック" panose="020B0400000000000000" pitchFamily="50" charset="-128"/>
              </a:rPr>
              <a:t>詳細は下記をご確認ください。</a:t>
            </a:r>
          </a:p>
          <a:p>
            <a:pPr algn="l" defTabSz="600181" hangingPunct="1"/>
            <a:r>
              <a:rPr lang="ja-JP" altLang="ja-JP" sz="1200" kern="1200" dirty="0">
                <a:solidFill>
                  <a:prstClr val="black"/>
                </a:solidFill>
                <a:latin typeface="游ゴシック" panose="020B0400000000000000" pitchFamily="50" charset="-128"/>
                <a:ea typeface="游ゴシック" panose="020B0400000000000000" pitchFamily="50" charset="-128"/>
              </a:rPr>
              <a:t>◆アンケート開始日</a:t>
            </a:r>
            <a:r>
              <a:rPr lang="ja-JP" altLang="en-US" sz="1200" kern="1200" dirty="0">
                <a:solidFill>
                  <a:prstClr val="black"/>
                </a:solidFill>
                <a:latin typeface="游ゴシック" panose="020B0400000000000000" pitchFamily="50" charset="-128"/>
                <a:ea typeface="游ゴシック" panose="020B0400000000000000" pitchFamily="50" charset="-128"/>
              </a:rPr>
              <a:t>：</a:t>
            </a:r>
            <a:r>
              <a:rPr lang="ja-JP" altLang="ja-JP" sz="1200" kern="1200" dirty="0">
                <a:solidFill>
                  <a:prstClr val="black"/>
                </a:solidFill>
                <a:latin typeface="游ゴシック" panose="020B0400000000000000" pitchFamily="50" charset="-128"/>
                <a:ea typeface="游ゴシック" panose="020B0400000000000000" pitchFamily="50" charset="-128"/>
              </a:rPr>
              <a:t>〇月〇日</a:t>
            </a:r>
          </a:p>
          <a:p>
            <a:pPr algn="l" defTabSz="600181" hangingPunct="1"/>
            <a:r>
              <a:rPr lang="ja-JP" altLang="ja-JP" sz="1200" kern="1200" dirty="0">
                <a:solidFill>
                  <a:prstClr val="black"/>
                </a:solidFill>
                <a:latin typeface="游ゴシック" panose="020B0400000000000000" pitchFamily="50" charset="-128"/>
                <a:ea typeface="游ゴシック" panose="020B0400000000000000" pitchFamily="50" charset="-128"/>
              </a:rPr>
              <a:t>◆アンケート終了日</a:t>
            </a:r>
            <a:r>
              <a:rPr lang="ja-JP" altLang="en-US" sz="1200" kern="1200" dirty="0">
                <a:solidFill>
                  <a:prstClr val="black"/>
                </a:solidFill>
                <a:latin typeface="游ゴシック" panose="020B0400000000000000" pitchFamily="50" charset="-128"/>
                <a:ea typeface="游ゴシック" panose="020B0400000000000000" pitchFamily="50" charset="-128"/>
              </a:rPr>
              <a:t>：</a:t>
            </a:r>
            <a:r>
              <a:rPr lang="ja-JP" altLang="ja-JP" sz="1200" kern="1200" dirty="0">
                <a:solidFill>
                  <a:prstClr val="black"/>
                </a:solidFill>
                <a:latin typeface="游ゴシック" panose="020B0400000000000000" pitchFamily="50" charset="-128"/>
                <a:ea typeface="游ゴシック" panose="020B0400000000000000" pitchFamily="50" charset="-128"/>
              </a:rPr>
              <a:t>○月○日</a:t>
            </a:r>
            <a:endParaRPr lang="en-US" altLang="ja-JP" sz="1200" kern="1200" dirty="0">
              <a:solidFill>
                <a:prstClr val="black"/>
              </a:solidFill>
              <a:latin typeface="游ゴシック" panose="020B0400000000000000" pitchFamily="50" charset="-128"/>
              <a:ea typeface="游ゴシック" panose="020B0400000000000000" pitchFamily="50" charset="-128"/>
            </a:endParaRPr>
          </a:p>
          <a:p>
            <a:pPr algn="l" defTabSz="600181" hangingPunct="1"/>
            <a:r>
              <a:rPr lang="ja-JP" altLang="en-US" sz="1200" kern="1200" dirty="0">
                <a:solidFill>
                  <a:prstClr val="black"/>
                </a:solidFill>
                <a:latin typeface="游ゴシック" panose="020B0400000000000000" pitchFamily="50" charset="-128"/>
                <a:ea typeface="游ゴシック" panose="020B0400000000000000" pitchFamily="50" charset="-128"/>
              </a:rPr>
              <a:t>上記期間</a:t>
            </a:r>
            <a:r>
              <a:rPr lang="ja-JP" altLang="ja-JP" sz="1200" kern="1200" dirty="0">
                <a:solidFill>
                  <a:prstClr val="black"/>
                </a:solidFill>
                <a:latin typeface="游ゴシック" panose="020B0400000000000000" pitchFamily="50" charset="-128"/>
                <a:ea typeface="游ゴシック" panose="020B0400000000000000" pitchFamily="50" charset="-128"/>
              </a:rPr>
              <a:t>までに回答を宜しくお願いします。</a:t>
            </a:r>
          </a:p>
          <a:p>
            <a:pPr algn="l" defTabSz="600181" hangingPunct="1"/>
            <a:endParaRPr lang="ja-JP" altLang="ja-JP" sz="1200" kern="1200" dirty="0">
              <a:solidFill>
                <a:prstClr val="black"/>
              </a:solidFill>
              <a:latin typeface="游ゴシック" panose="020B0400000000000000" pitchFamily="50" charset="-128"/>
              <a:ea typeface="游ゴシック" panose="020B0400000000000000" pitchFamily="50" charset="-128"/>
            </a:endParaRPr>
          </a:p>
          <a:p>
            <a:pPr algn="l" defTabSz="600181" hangingPunct="1"/>
            <a:r>
              <a:rPr lang="ja-JP" altLang="ja-JP" sz="1200" kern="1200" dirty="0">
                <a:solidFill>
                  <a:prstClr val="black"/>
                </a:solidFill>
                <a:latin typeface="游ゴシック" panose="020B0400000000000000" pitchFamily="50" charset="-128"/>
                <a:ea typeface="游ゴシック" panose="020B0400000000000000" pitchFamily="50" charset="-128"/>
              </a:rPr>
              <a:t>◆対象</a:t>
            </a:r>
          </a:p>
          <a:p>
            <a:pPr algn="l" defTabSz="600181" hangingPunct="1"/>
            <a:r>
              <a:rPr lang="ja-JP" altLang="ja-JP" sz="1200" kern="1200" dirty="0">
                <a:solidFill>
                  <a:prstClr val="black"/>
                </a:solidFill>
                <a:latin typeface="游ゴシック" panose="020B0400000000000000" pitchFamily="50" charset="-128"/>
                <a:ea typeface="游ゴシック" panose="020B0400000000000000" pitchFamily="50" charset="-128"/>
              </a:rPr>
              <a:t>→全従業員</a:t>
            </a:r>
            <a:r>
              <a:rPr lang="ja-JP" altLang="en-US" sz="1200" kern="1200" dirty="0">
                <a:solidFill>
                  <a:prstClr val="black"/>
                </a:solidFill>
                <a:latin typeface="游ゴシック" panose="020B0400000000000000" pitchFamily="50" charset="-128"/>
                <a:ea typeface="游ゴシック" panose="020B0400000000000000" pitchFamily="50" charset="-128"/>
              </a:rPr>
              <a:t>（アルバイトスタッフ含む）</a:t>
            </a:r>
            <a:endParaRPr lang="ja-JP" altLang="ja-JP" sz="1200" kern="1200" dirty="0">
              <a:solidFill>
                <a:prstClr val="black"/>
              </a:solidFill>
              <a:latin typeface="游ゴシック" panose="020B0400000000000000" pitchFamily="50" charset="-128"/>
              <a:ea typeface="游ゴシック" panose="020B0400000000000000" pitchFamily="50" charset="-128"/>
            </a:endParaRPr>
          </a:p>
          <a:p>
            <a:pPr algn="l" defTabSz="600181" hangingPunct="1"/>
            <a:endParaRPr lang="ja-JP" altLang="ja-JP" sz="1200" kern="1200" dirty="0">
              <a:solidFill>
                <a:prstClr val="black"/>
              </a:solidFill>
              <a:latin typeface="游ゴシック" panose="020B0400000000000000" pitchFamily="50" charset="-128"/>
              <a:ea typeface="游ゴシック" panose="020B0400000000000000" pitchFamily="50" charset="-128"/>
            </a:endParaRPr>
          </a:p>
          <a:p>
            <a:pPr algn="l" defTabSz="600181" hangingPunct="1"/>
            <a:r>
              <a:rPr lang="ja-JP" altLang="ja-JP" sz="1200" kern="1200" dirty="0">
                <a:solidFill>
                  <a:prstClr val="black"/>
                </a:solidFill>
                <a:latin typeface="游ゴシック" panose="020B0400000000000000" pitchFamily="50" charset="-128"/>
                <a:ea typeface="游ゴシック" panose="020B0400000000000000" pitchFamily="50" charset="-128"/>
              </a:rPr>
              <a:t>◆アンケート閲覧者</a:t>
            </a:r>
          </a:p>
          <a:p>
            <a:pPr algn="l" defTabSz="600181" hangingPunct="1"/>
            <a:r>
              <a:rPr lang="ja-JP" altLang="ja-JP" sz="1200" kern="1200" dirty="0">
                <a:solidFill>
                  <a:prstClr val="black"/>
                </a:solidFill>
                <a:latin typeface="游ゴシック" panose="020B0400000000000000" pitchFamily="50" charset="-128"/>
                <a:ea typeface="游ゴシック" panose="020B0400000000000000" pitchFamily="50" charset="-128"/>
              </a:rPr>
              <a:t>→匿名式の為、</a:t>
            </a:r>
            <a:r>
              <a:rPr lang="ja-JP" altLang="en-US" sz="1200" kern="1200" dirty="0">
                <a:solidFill>
                  <a:prstClr val="black"/>
                </a:solidFill>
                <a:latin typeface="游ゴシック" panose="020B0400000000000000" pitchFamily="50" charset="-128"/>
                <a:ea typeface="游ゴシック" panose="020B0400000000000000" pitchFamily="50" charset="-128"/>
              </a:rPr>
              <a:t>個人の</a:t>
            </a:r>
            <a:r>
              <a:rPr lang="ja-JP" altLang="ja-JP" sz="1200" kern="1200" dirty="0">
                <a:solidFill>
                  <a:prstClr val="black"/>
                </a:solidFill>
                <a:latin typeface="游ゴシック" panose="020B0400000000000000" pitchFamily="50" charset="-128"/>
                <a:ea typeface="游ゴシック" panose="020B0400000000000000" pitchFamily="50" charset="-128"/>
              </a:rPr>
              <a:t>回答</a:t>
            </a:r>
            <a:r>
              <a:rPr lang="ja-JP" altLang="en-US" sz="1200" kern="1200" dirty="0">
                <a:solidFill>
                  <a:prstClr val="black"/>
                </a:solidFill>
                <a:latin typeface="游ゴシック" panose="020B0400000000000000" pitchFamily="50" charset="-128"/>
                <a:ea typeface="游ゴシック" panose="020B0400000000000000" pitchFamily="50" charset="-128"/>
              </a:rPr>
              <a:t>内容</a:t>
            </a:r>
            <a:r>
              <a:rPr lang="ja-JP" altLang="ja-JP" sz="1200" kern="1200" dirty="0">
                <a:solidFill>
                  <a:prstClr val="black"/>
                </a:solidFill>
                <a:latin typeface="游ゴシック" panose="020B0400000000000000" pitchFamily="50" charset="-128"/>
                <a:ea typeface="游ゴシック" panose="020B0400000000000000" pitchFamily="50" charset="-128"/>
              </a:rPr>
              <a:t>閲覧はできません。</a:t>
            </a:r>
          </a:p>
          <a:p>
            <a:pPr algn="l" defTabSz="600181" hangingPunct="1"/>
            <a:r>
              <a:rPr lang="ja-JP" altLang="ja-JP" sz="1200" kern="1200" dirty="0">
                <a:solidFill>
                  <a:prstClr val="black"/>
                </a:solidFill>
                <a:latin typeface="游ゴシック" panose="020B0400000000000000" pitchFamily="50" charset="-128"/>
                <a:ea typeface="游ゴシック" panose="020B0400000000000000" pitchFamily="50" charset="-128"/>
              </a:rPr>
              <a:t>　なお、人事部は回答の平均点などを閲覧します。</a:t>
            </a:r>
          </a:p>
          <a:p>
            <a:pPr algn="l" defTabSz="600181" hangingPunct="1"/>
            <a:endParaRPr lang="ja-JP" altLang="ja-JP" sz="1200" kern="1200" dirty="0">
              <a:solidFill>
                <a:prstClr val="black"/>
              </a:solidFill>
              <a:latin typeface="游ゴシック" panose="020B0400000000000000" pitchFamily="50" charset="-128"/>
              <a:ea typeface="游ゴシック" panose="020B0400000000000000" pitchFamily="50" charset="-128"/>
            </a:endParaRPr>
          </a:p>
          <a:p>
            <a:pPr algn="l" defTabSz="600181" hangingPunct="1"/>
            <a:r>
              <a:rPr lang="ja-JP" altLang="ja-JP" sz="1200" kern="1200" dirty="0">
                <a:solidFill>
                  <a:prstClr val="black"/>
                </a:solidFill>
                <a:latin typeface="游ゴシック" panose="020B0400000000000000" pitchFamily="50" charset="-128"/>
                <a:ea typeface="游ゴシック" panose="020B0400000000000000" pitchFamily="50" charset="-128"/>
              </a:rPr>
              <a:t>◆アンケート配信方法</a:t>
            </a:r>
          </a:p>
          <a:p>
            <a:pPr algn="l" defTabSz="600181" hangingPunct="1"/>
            <a:r>
              <a:rPr lang="ja-JP" altLang="ja-JP" sz="1200" kern="1200" dirty="0">
                <a:solidFill>
                  <a:prstClr val="black"/>
                </a:solidFill>
                <a:latin typeface="游ゴシック" panose="020B0400000000000000" pitchFamily="50" charset="-128"/>
                <a:ea typeface="游ゴシック" panose="020B0400000000000000" pitchFamily="50" charset="-128"/>
              </a:rPr>
              <a:t>→各メールアドレス宛に配信（スマホ対応可）</a:t>
            </a:r>
          </a:p>
          <a:p>
            <a:pPr algn="l" defTabSz="600181" hangingPunct="1"/>
            <a:endParaRPr lang="ja-JP" altLang="ja-JP" sz="1200" kern="1200" dirty="0">
              <a:solidFill>
                <a:prstClr val="black"/>
              </a:solidFill>
              <a:latin typeface="游ゴシック" panose="020B0400000000000000" pitchFamily="50" charset="-128"/>
              <a:ea typeface="游ゴシック" panose="020B0400000000000000" pitchFamily="50" charset="-128"/>
            </a:endParaRPr>
          </a:p>
          <a:p>
            <a:pPr algn="l" defTabSz="600181" hangingPunct="1"/>
            <a:r>
              <a:rPr lang="ja-JP" altLang="ja-JP" sz="1200" kern="1200" dirty="0">
                <a:solidFill>
                  <a:prstClr val="black"/>
                </a:solidFill>
                <a:latin typeface="游ゴシック" panose="020B0400000000000000" pitchFamily="50" charset="-128"/>
                <a:ea typeface="游ゴシック" panose="020B0400000000000000" pitchFamily="50" charset="-128"/>
              </a:rPr>
              <a:t>◆メール送付内容</a:t>
            </a:r>
          </a:p>
          <a:p>
            <a:pPr algn="l" defTabSz="600181" hangingPunct="1"/>
            <a:r>
              <a:rPr lang="en-US" altLang="ja-JP" sz="1200" kern="1200" dirty="0">
                <a:solidFill>
                  <a:prstClr val="black"/>
                </a:solidFill>
                <a:latin typeface="游ゴシック" panose="020B0400000000000000" pitchFamily="50" charset="-128"/>
                <a:ea typeface="游ゴシック" panose="020B0400000000000000" pitchFamily="50" charset="-128"/>
                <a:sym typeface="Times New Roman" panose="02020603050405020304" pitchFamily="18" charset="0"/>
              </a:rPr>
              <a:t>→</a:t>
            </a:r>
            <a:r>
              <a:rPr lang="ja-JP" altLang="en-US" sz="1200" kern="1200" dirty="0">
                <a:solidFill>
                  <a:prstClr val="black"/>
                </a:solidFill>
                <a:latin typeface="游ゴシック" panose="020B0400000000000000" pitchFamily="50" charset="-128"/>
                <a:ea typeface="游ゴシック" panose="020B0400000000000000" pitchFamily="50" charset="-128"/>
                <a:sym typeface="Times New Roman" panose="02020603050405020304" pitchFamily="18" charset="0"/>
              </a:rPr>
              <a:t>アンケート</a:t>
            </a:r>
            <a:r>
              <a:rPr lang="ja-JP" altLang="ja-JP" sz="1200" kern="1200" dirty="0">
                <a:solidFill>
                  <a:prstClr val="black"/>
                </a:solidFill>
                <a:latin typeface="游ゴシック" panose="020B0400000000000000" pitchFamily="50" charset="-128"/>
                <a:ea typeface="游ゴシック" panose="020B0400000000000000" pitchFamily="50" charset="-128"/>
              </a:rPr>
              <a:t>開始日の</a:t>
            </a:r>
            <a:r>
              <a:rPr lang="en-US" altLang="ja-JP" sz="1200" kern="1200" dirty="0">
                <a:solidFill>
                  <a:prstClr val="black"/>
                </a:solidFill>
                <a:latin typeface="游ゴシック" panose="020B0400000000000000" pitchFamily="50" charset="-128"/>
                <a:ea typeface="游ゴシック" panose="020B0400000000000000" pitchFamily="50" charset="-128"/>
              </a:rPr>
              <a:t>12</a:t>
            </a:r>
            <a:r>
              <a:rPr lang="ja-JP" altLang="ja-JP" sz="1200" kern="1200" dirty="0">
                <a:solidFill>
                  <a:prstClr val="black"/>
                </a:solidFill>
                <a:latin typeface="游ゴシック" panose="020B0400000000000000" pitchFamily="50" charset="-128"/>
                <a:ea typeface="游ゴシック" panose="020B0400000000000000" pitchFamily="50" charset="-128"/>
              </a:rPr>
              <a:t>時以降にメールを送信致します。</a:t>
            </a:r>
          </a:p>
          <a:p>
            <a:pPr algn="l" defTabSz="600181" hangingPunct="1"/>
            <a:r>
              <a:rPr lang="ja-JP" altLang="ja-JP" sz="1200" kern="1200" dirty="0">
                <a:solidFill>
                  <a:prstClr val="black"/>
                </a:solidFill>
                <a:latin typeface="游ゴシック" panose="020B0400000000000000" pitchFamily="50" charset="-128"/>
                <a:ea typeface="游ゴシック" panose="020B0400000000000000" pitchFamily="50" charset="-128"/>
              </a:rPr>
              <a:t>差出人：</a:t>
            </a:r>
            <a:r>
              <a:rPr lang="en-US" altLang="ja-JP" sz="1200" kern="1200" dirty="0" err="1">
                <a:solidFill>
                  <a:prstClr val="black"/>
                </a:solidFill>
                <a:latin typeface="游ゴシック" panose="020B0400000000000000" pitchFamily="50" charset="-128"/>
                <a:ea typeface="游ゴシック" panose="020B0400000000000000" pitchFamily="50" charset="-128"/>
              </a:rPr>
              <a:t>Geppo</a:t>
            </a:r>
            <a:r>
              <a:rPr lang="en-US" altLang="ja-JP" sz="1200" kern="1200" dirty="0">
                <a:solidFill>
                  <a:prstClr val="black"/>
                </a:solidFill>
                <a:latin typeface="游ゴシック" panose="020B0400000000000000" pitchFamily="50" charset="-128"/>
                <a:ea typeface="游ゴシック" panose="020B0400000000000000" pitchFamily="50" charset="-128"/>
              </a:rPr>
              <a:t> </a:t>
            </a:r>
            <a:r>
              <a:rPr lang="en-US" altLang="ja-JP" sz="1200" u="sng" kern="1200" dirty="0">
                <a:solidFill>
                  <a:prstClr val="black"/>
                </a:solidFill>
                <a:latin typeface="游ゴシック" panose="020B0400000000000000" pitchFamily="50" charset="-128"/>
                <a:ea typeface="游ゴシック" panose="020B0400000000000000" pitchFamily="50" charset="-128"/>
                <a:hlinkClick r:id="rId3">
                  <a:extLst>
                    <a:ext uri="{A12FA001-AC4F-418D-AE19-62706E023703}">
                      <ahyp:hlinkClr xmlns:ahyp="http://schemas.microsoft.com/office/drawing/2018/hyperlinkcolor" val="tx"/>
                    </a:ext>
                  </a:extLst>
                </a:hlinkClick>
              </a:rPr>
              <a:t>no-reply@geppo.jp</a:t>
            </a:r>
            <a:endParaRPr lang="ja-JP" altLang="ja-JP" sz="1200" kern="1200" dirty="0">
              <a:solidFill>
                <a:prstClr val="black"/>
              </a:solidFill>
              <a:latin typeface="游ゴシック" panose="020B0400000000000000" pitchFamily="50" charset="-128"/>
              <a:ea typeface="游ゴシック" panose="020B0400000000000000" pitchFamily="50" charset="-128"/>
            </a:endParaRPr>
          </a:p>
          <a:p>
            <a:pPr algn="l" defTabSz="600181" hangingPunct="1"/>
            <a:r>
              <a:rPr lang="ja-JP" altLang="ja-JP" sz="1200" kern="1200" dirty="0">
                <a:solidFill>
                  <a:prstClr val="black"/>
                </a:solidFill>
                <a:latin typeface="游ゴシック" panose="020B0400000000000000" pitchFamily="50" charset="-128"/>
                <a:ea typeface="游ゴシック" panose="020B0400000000000000" pitchFamily="50" charset="-128"/>
              </a:rPr>
              <a:t>件名：【</a:t>
            </a:r>
            <a:r>
              <a:rPr lang="en-US" altLang="ja-JP" sz="1200" kern="1200" dirty="0" err="1">
                <a:solidFill>
                  <a:prstClr val="black"/>
                </a:solidFill>
                <a:latin typeface="游ゴシック" panose="020B0400000000000000" pitchFamily="50" charset="-128"/>
                <a:ea typeface="游ゴシック" panose="020B0400000000000000" pitchFamily="50" charset="-128"/>
              </a:rPr>
              <a:t>Geppo</a:t>
            </a:r>
            <a:r>
              <a:rPr lang="ja-JP" altLang="ja-JP" sz="1200" kern="1200" dirty="0">
                <a:solidFill>
                  <a:prstClr val="black"/>
                </a:solidFill>
                <a:latin typeface="游ゴシック" panose="020B0400000000000000" pitchFamily="50" charset="-128"/>
                <a:ea typeface="游ゴシック" panose="020B0400000000000000" pitchFamily="50" charset="-128"/>
              </a:rPr>
              <a:t>】組織サーベイ実施のお知らせ </a:t>
            </a:r>
            <a:r>
              <a:rPr lang="en-US" altLang="ja-JP" sz="1200" kern="1200" dirty="0">
                <a:solidFill>
                  <a:prstClr val="black"/>
                </a:solidFill>
                <a:latin typeface="游ゴシック" panose="020B0400000000000000" pitchFamily="50" charset="-128"/>
                <a:ea typeface="游ゴシック" panose="020B0400000000000000" pitchFamily="50" charset="-128"/>
                <a:cs typeface="+mn-lt"/>
              </a:rPr>
              <a:t>Announcement to conduct the Engagement Survey</a:t>
            </a:r>
            <a:endParaRPr lang="ja-JP" altLang="ja-JP" sz="1200" kern="1200" dirty="0">
              <a:solidFill>
                <a:prstClr val="black"/>
              </a:solidFill>
              <a:latin typeface="游ゴシック" panose="020B0400000000000000" pitchFamily="50" charset="-128"/>
              <a:ea typeface="游ゴシック" panose="020B0400000000000000" pitchFamily="50" charset="-128"/>
            </a:endParaRPr>
          </a:p>
          <a:p>
            <a:pPr algn="l" defTabSz="600181" hangingPunct="1"/>
            <a:r>
              <a:rPr lang="ja-JP" altLang="ja-JP" sz="1200" kern="1200" dirty="0">
                <a:solidFill>
                  <a:prstClr val="black"/>
                </a:solidFill>
                <a:latin typeface="游ゴシック" panose="020B0400000000000000" pitchFamily="50" charset="-128"/>
                <a:ea typeface="游ゴシック" panose="020B0400000000000000" pitchFamily="50" charset="-128"/>
              </a:rPr>
              <a:t>本文記載の</a:t>
            </a:r>
            <a:r>
              <a:rPr lang="en-US" altLang="ja-JP" sz="1200" kern="1200" dirty="0">
                <a:solidFill>
                  <a:prstClr val="black"/>
                </a:solidFill>
                <a:latin typeface="游ゴシック" panose="020B0400000000000000" pitchFamily="50" charset="-128"/>
                <a:ea typeface="游ゴシック" panose="020B0400000000000000" pitchFamily="50" charset="-128"/>
              </a:rPr>
              <a:t>URL</a:t>
            </a:r>
            <a:r>
              <a:rPr lang="ja-JP" altLang="ja-JP" sz="1200" kern="1200" dirty="0">
                <a:solidFill>
                  <a:prstClr val="black"/>
                </a:solidFill>
                <a:latin typeface="游ゴシック" panose="020B0400000000000000" pitchFamily="50" charset="-128"/>
                <a:ea typeface="游ゴシック" panose="020B0400000000000000" pitchFamily="50" charset="-128"/>
              </a:rPr>
              <a:t>から、ログインなしで回答できます。</a:t>
            </a:r>
          </a:p>
          <a:p>
            <a:pPr algn="l" defTabSz="600181" hangingPunct="1"/>
            <a:endParaRPr lang="ja-JP" altLang="ja-JP" sz="1200" kern="1200" dirty="0">
              <a:solidFill>
                <a:prstClr val="black"/>
              </a:solidFill>
              <a:latin typeface="游ゴシック" panose="020B0400000000000000" pitchFamily="50" charset="-128"/>
              <a:ea typeface="游ゴシック" panose="020B0400000000000000" pitchFamily="50" charset="-128"/>
            </a:endParaRPr>
          </a:p>
          <a:p>
            <a:pPr algn="l" defTabSz="600181" hangingPunct="1"/>
            <a:r>
              <a:rPr lang="ja-JP" altLang="ja-JP" sz="1200" kern="1200" dirty="0">
                <a:solidFill>
                  <a:prstClr val="black"/>
                </a:solidFill>
                <a:latin typeface="游ゴシック" panose="020B0400000000000000" pitchFamily="50" charset="-128"/>
                <a:ea typeface="游ゴシック" panose="020B0400000000000000" pitchFamily="50" charset="-128"/>
              </a:rPr>
              <a:t>何か不明点等あるようでしたら、人事部</a:t>
            </a:r>
            <a:r>
              <a:rPr lang="en-US" altLang="ja-JP" sz="1200" kern="1200" dirty="0">
                <a:solidFill>
                  <a:prstClr val="black"/>
                </a:solidFill>
                <a:latin typeface="游ゴシック" panose="020B0400000000000000" pitchFamily="50" charset="-128"/>
                <a:ea typeface="游ゴシック" panose="020B0400000000000000" pitchFamily="50" charset="-128"/>
                <a:sym typeface="Times New Roman" panose="02020603050405020304" pitchFamily="18" charset="0"/>
              </a:rPr>
              <a:t>●●</a:t>
            </a:r>
            <a:r>
              <a:rPr lang="ja-JP" altLang="ja-JP" sz="1200" kern="1200" dirty="0">
                <a:solidFill>
                  <a:prstClr val="black"/>
                </a:solidFill>
                <a:latin typeface="游ゴシック" panose="020B0400000000000000" pitchFamily="50" charset="-128"/>
                <a:ea typeface="游ゴシック" panose="020B0400000000000000" pitchFamily="50" charset="-128"/>
              </a:rPr>
              <a:t>まで直接お問い合わせ</a:t>
            </a:r>
            <a:r>
              <a:rPr lang="ja-JP" altLang="en-US" sz="1200" kern="1200" dirty="0">
                <a:solidFill>
                  <a:prstClr val="black"/>
                </a:solidFill>
                <a:latin typeface="游ゴシック" panose="020B0400000000000000" pitchFamily="50" charset="-128"/>
                <a:ea typeface="游ゴシック" panose="020B0400000000000000" pitchFamily="50" charset="-128"/>
              </a:rPr>
              <a:t>ください。</a:t>
            </a:r>
            <a:endParaRPr lang="en-US" altLang="ja-JP" sz="1200" kern="1200" dirty="0">
              <a:solidFill>
                <a:prstClr val="black"/>
              </a:solidFill>
              <a:latin typeface="游ゴシック" panose="020B0400000000000000" pitchFamily="50" charset="-128"/>
              <a:ea typeface="游ゴシック" panose="020B0400000000000000" pitchFamily="50" charset="-128"/>
            </a:endParaRPr>
          </a:p>
          <a:p>
            <a:pPr algn="l" defTabSz="600181" hangingPunct="1"/>
            <a:endParaRPr lang="en-US" altLang="ja-JP" sz="1200" kern="1200" dirty="0">
              <a:solidFill>
                <a:prstClr val="black"/>
              </a:solidFill>
              <a:latin typeface="游ゴシック" panose="020B0400000000000000" pitchFamily="50" charset="-128"/>
              <a:ea typeface="游ゴシック" panose="020B0400000000000000" pitchFamily="50" charset="-128"/>
            </a:endParaRPr>
          </a:p>
          <a:p>
            <a:pPr algn="l" defTabSz="600181" hangingPunct="1"/>
            <a:r>
              <a:rPr lang="ja-JP" altLang="ja-JP" sz="1200" kern="1200" dirty="0">
                <a:solidFill>
                  <a:prstClr val="black"/>
                </a:solidFill>
                <a:latin typeface="游ゴシック" panose="020B0400000000000000" pitchFamily="50" charset="-128"/>
                <a:ea typeface="游ゴシック" panose="020B0400000000000000" pitchFamily="50" charset="-128"/>
              </a:rPr>
              <a:t>以上、宜しくお願い申し上げます。 </a:t>
            </a:r>
            <a:endParaRPr lang="ja-JP" altLang="ja-JP" sz="1138" kern="1200" dirty="0">
              <a:solidFill>
                <a:prstClr val="black"/>
              </a:solidFill>
              <a:latin typeface="游ゴシック" panose="020B0400000000000000" pitchFamily="50" charset="-128"/>
              <a:ea typeface="游ゴシック" panose="020B0400000000000000" pitchFamily="50" charset="-128"/>
            </a:endParaRPr>
          </a:p>
        </p:txBody>
      </p:sp>
      <p:sp>
        <p:nvSpPr>
          <p:cNvPr id="2" name="スライド番号プレースホルダー 1">
            <a:extLst>
              <a:ext uri="{FF2B5EF4-FFF2-40B4-BE49-F238E27FC236}">
                <a16:creationId xmlns:a16="http://schemas.microsoft.com/office/drawing/2014/main" id="{E463DDFE-ADF4-9AB4-E3B7-421E4E07B43B}"/>
              </a:ext>
            </a:extLst>
          </p:cNvPr>
          <p:cNvSpPr>
            <a:spLocks noGrp="1"/>
          </p:cNvSpPr>
          <p:nvPr>
            <p:ph type="sldNum" sz="quarter" idx="4"/>
          </p:nvPr>
        </p:nvSpPr>
        <p:spPr>
          <a:xfrm>
            <a:off x="12181813" y="9242013"/>
            <a:ext cx="409086" cy="334579"/>
          </a:xfrm>
        </p:spPr>
        <p:txBody>
          <a:bodyPr/>
          <a:lstStyle/>
          <a:p>
            <a:fld id="{66DCAD7C-F911-9F49-9CD8-C4F52DC71951}" type="slidenum">
              <a:rPr lang="en-US" smtClean="0"/>
              <a:pPr/>
              <a:t>8</a:t>
            </a:fld>
            <a:endParaRPr lang="en-US"/>
          </a:p>
        </p:txBody>
      </p:sp>
    </p:spTree>
    <p:extLst>
      <p:ext uri="{BB962C8B-B14F-4D97-AF65-F5344CB8AC3E}">
        <p14:creationId xmlns:p14="http://schemas.microsoft.com/office/powerpoint/2010/main" val="1286336779"/>
      </p:ext>
    </p:extLst>
  </p:cSld>
  <p:clrMapOvr>
    <a:masterClrMapping/>
  </p:clrMapOvr>
</p:sld>
</file>

<file path=ppt/theme/theme1.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ヒラギノ角ゴ ProN W3"/>
        <a:ea typeface="ヒラギノ角ゴ ProN W3"/>
        <a:cs typeface="ヒラギノ角ゴ ProN W3"/>
      </a:majorFont>
      <a:minorFont>
        <a:latin typeface="ヒラギノ角ゴ ProN W3"/>
        <a:ea typeface="ヒラギノ角ゴ ProN W3"/>
        <a:cs typeface="ヒラギノ角ゴ ProN W3"/>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ヒラギノ角ゴ ProN W3"/>
        <a:ea typeface="ヒラギノ角ゴ ProN W3"/>
        <a:cs typeface="ヒラギノ角ゴ ProN W3"/>
      </a:majorFont>
      <a:minorFont>
        <a:latin typeface="ヒラギノ角ゴ ProN W3"/>
        <a:ea typeface="ヒラギノ角ゴ ProN W3"/>
        <a:cs typeface="ヒラギノ角ゴ ProN W3"/>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16700fe-015a-4167-9299-e5144bbf8a7f" xsi:nil="true"/>
    <lcf76f155ced4ddcb4097134ff3c332f xmlns="ddfcb2a4-36dc-48d1-adb4-25982a6caaf7">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0813893F6D81AB48BB10C77DC1E20B40" ma:contentTypeVersion="15" ma:contentTypeDescription="新しいドキュメントを作成します。" ma:contentTypeScope="" ma:versionID="b5289768072fb8c8ffb8b6243ba47278">
  <xsd:schema xmlns:xsd="http://www.w3.org/2001/XMLSchema" xmlns:xs="http://www.w3.org/2001/XMLSchema" xmlns:p="http://schemas.microsoft.com/office/2006/metadata/properties" xmlns:ns2="ddfcb2a4-36dc-48d1-adb4-25982a6caaf7" xmlns:ns3="816700fe-015a-4167-9299-e5144bbf8a7f" targetNamespace="http://schemas.microsoft.com/office/2006/metadata/properties" ma:root="true" ma:fieldsID="aada96f53edf87c574cc6deed4213df4" ns2:_="" ns3:_="">
    <xsd:import namespace="ddfcb2a4-36dc-48d1-adb4-25982a6caaf7"/>
    <xsd:import namespace="816700fe-015a-4167-9299-e5144bbf8a7f"/>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fcb2a4-36dc-48d1-adb4-25982a6caaf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画像タグ" ma:readOnly="false" ma:fieldId="{5cf76f15-5ced-4ddc-b409-7134ff3c332f}" ma:taxonomyMulti="true" ma:sspId="a3a9e2b4-bd26-462e-b1d1-efb57a71636b"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16700fe-015a-4167-9299-e5144bbf8a7f"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7e958a0e-e018-4dde-8e50-8896eb0394e5}" ma:internalName="TaxCatchAll" ma:showField="CatchAllData" ma:web="816700fe-015a-4167-9299-e5144bbf8a7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1D57E04-AA67-4E89-BF86-214A85CE0B6D}">
  <ds:schemaRefs>
    <ds:schemaRef ds:uri="http://schemas.microsoft.com/office/2006/metadata/properties"/>
    <ds:schemaRef ds:uri="http://schemas.microsoft.com/office/infopath/2007/PartnerControls"/>
    <ds:schemaRef ds:uri="816700fe-015a-4167-9299-e5144bbf8a7f"/>
    <ds:schemaRef ds:uri="ddfcb2a4-36dc-48d1-adb4-25982a6caaf7"/>
  </ds:schemaRefs>
</ds:datastoreItem>
</file>

<file path=customXml/itemProps2.xml><?xml version="1.0" encoding="utf-8"?>
<ds:datastoreItem xmlns:ds="http://schemas.openxmlformats.org/officeDocument/2006/customXml" ds:itemID="{36007BFA-6BF3-40D1-BA07-BB5F11C1F284}">
  <ds:schemaRefs>
    <ds:schemaRef ds:uri="http://schemas.microsoft.com/sharepoint/v3/contenttype/forms"/>
  </ds:schemaRefs>
</ds:datastoreItem>
</file>

<file path=customXml/itemProps3.xml><?xml version="1.0" encoding="utf-8"?>
<ds:datastoreItem xmlns:ds="http://schemas.openxmlformats.org/officeDocument/2006/customXml" ds:itemID="{82D666FF-AFF9-49E3-A59A-547B4B4B8C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fcb2a4-36dc-48d1-adb4-25982a6caaf7"/>
    <ds:schemaRef ds:uri="816700fe-015a-4167-9299-e5144bbf8a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6793</TotalTime>
  <Words>919</Words>
  <Application>Microsoft Office PowerPoint</Application>
  <PresentationFormat>ユーザー設定</PresentationFormat>
  <Paragraphs>130</Paragraphs>
  <Slides>8</Slides>
  <Notes>4</Notes>
  <HiddenSlides>1</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8</vt:i4>
      </vt:variant>
    </vt:vector>
  </HeadingPairs>
  <TitlesOfParts>
    <vt:vector size="18" baseType="lpstr">
      <vt:lpstr>Helvetica Neue Light</vt:lpstr>
      <vt:lpstr>Helvetica Neue Thin</vt:lpstr>
      <vt:lpstr>HGMaruGothicMPRO</vt:lpstr>
      <vt:lpstr>Meiryo UI</vt:lpstr>
      <vt:lpstr>ヒラギノ角ゴ ProN W3</vt:lpstr>
      <vt:lpstr>ヒラギノ角ゴ ProN W6</vt:lpstr>
      <vt:lpstr>メイリオ</vt:lpstr>
      <vt:lpstr>游ゴシック</vt:lpstr>
      <vt:lpstr>Calibri</vt:lpstr>
      <vt:lpstr>White</vt:lpstr>
      <vt:lpstr>PowerPoint プレゼンテーション</vt:lpstr>
      <vt:lpstr>PowerPoint プレゼンテーション</vt:lpstr>
      <vt:lpstr>組織サーベイの回答方法</vt:lpstr>
      <vt:lpstr>メールアドレスをお持ちの方（メール回答）</vt:lpstr>
      <vt:lpstr>メールアドレスをお持ちでない方（スマホ回答）</vt:lpstr>
      <vt:lpstr>１問目の設問についての注意点</vt:lpstr>
      <vt:lpstr>外国籍の従業員様向けの注意点</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高橋智則</dc:creator>
  <cp:lastModifiedBy>青木 萌百</cp:lastModifiedBy>
  <cp:revision>94</cp:revision>
  <dcterms:modified xsi:type="dcterms:W3CDTF">2025-10-24T06:52:15Z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0x0101000813893F6D81AB48BB10C77DC1E20B40</vt:lpwstr>
  </property>
  <property fmtid="{D5CDD505-2E9C-101B-9397-08002B2CF9AE}" pid="3" name="MediaServiceImageTags">
    <vt:lpwstr/>
  </property>
</Properties>
</file>