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8" r:id="rId1"/>
  </p:sldMasterIdLst>
  <p:notesMasterIdLst>
    <p:notesMasterId r:id="rId3"/>
  </p:notesMasterIdLst>
  <p:sldIdLst>
    <p:sldId id="326" r:id="rId2"/>
  </p:sldIdLst>
  <p:sldSz cx="9906000" cy="6858000" type="A4"/>
  <p:notesSz cx="9931400" cy="6794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5" orient="horz" pos="3864" userDrawn="1">
          <p15:clr>
            <a:srgbClr val="A4A3A4"/>
          </p15:clr>
        </p15:guide>
        <p15:guide id="6" pos="384" userDrawn="1">
          <p15:clr>
            <a:srgbClr val="A4A3A4"/>
          </p15:clr>
        </p15:guide>
        <p15:guide id="7" pos="58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0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4"/>
    <a:srgbClr val="2F5597"/>
    <a:srgbClr val="DEEBF7"/>
    <a:srgbClr val="DE2E2E"/>
    <a:srgbClr val="5B9BD5"/>
    <a:srgbClr val="4472C4"/>
    <a:srgbClr val="37474F"/>
    <a:srgbClr val="D81B60"/>
    <a:srgbClr val="0393E5"/>
    <a:srgbClr val="879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7" autoAdjust="0"/>
    <p:restoredTop sz="94674"/>
  </p:normalViewPr>
  <p:slideViewPr>
    <p:cSldViewPr snapToGrid="0" snapToObjects="1">
      <p:cViewPr varScale="1">
        <p:scale>
          <a:sx n="85" d="100"/>
          <a:sy n="85" d="100"/>
        </p:scale>
        <p:origin x="888" y="78"/>
      </p:cViewPr>
      <p:guideLst>
        <p:guide orient="horz" pos="720"/>
        <p:guide pos="3120"/>
        <p:guide orient="horz" pos="3864"/>
        <p:guide pos="384"/>
        <p:guide pos="58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1" d="100"/>
          <a:sy n="131" d="100"/>
        </p:scale>
        <p:origin x="2488" y="184"/>
      </p:cViewPr>
      <p:guideLst>
        <p:guide orient="horz" pos="2140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3606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5497" y="0"/>
            <a:ext cx="4303606" cy="3409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1CE28-CDE6-2245-98C5-30CA8C6193B4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49313"/>
            <a:ext cx="3311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69853"/>
            <a:ext cx="7945120" cy="2675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3596"/>
            <a:ext cx="4303606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5497" y="6453596"/>
            <a:ext cx="4303606" cy="3409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C349A-D363-A246-B47A-27A6E8AF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406759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8745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20783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32424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00BE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138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2246812"/>
            <a:ext cx="9906000" cy="685800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03300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7258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35923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4288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941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75956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42678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02883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CAD7C-F911-9F49-9CD8-C4F52DC719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CFD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8"/>
          <p:cNvSpPr/>
          <p:nvPr userDrawn="1"/>
        </p:nvSpPr>
        <p:spPr>
          <a:xfrm>
            <a:off x="0" y="-1"/>
            <a:ext cx="9906000" cy="731520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13"/>
          <p:cNvSpPr/>
          <p:nvPr userDrawn="1"/>
        </p:nvSpPr>
        <p:spPr>
          <a:xfrm>
            <a:off x="381000" y="904973"/>
            <a:ext cx="9144001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1473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672" r:id="rId13"/>
    <p:sldLayoutId id="2147483674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" y="1805322"/>
            <a:ext cx="2959100" cy="4917211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703263" y="3717924"/>
            <a:ext cx="1724025" cy="243983"/>
          </a:xfrm>
          <a:prstGeom prst="rect">
            <a:avLst/>
          </a:prstGeom>
          <a:noFill/>
          <a:ln w="190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41408" y="658335"/>
            <a:ext cx="5041900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催促者の方にやっていただきたいこと</a:t>
            </a:r>
            <a:endParaRPr lang="ja-JP" altLang="en-US" b="1" dirty="0">
              <a:solidFill>
                <a:srgbClr val="37474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39" y="106188"/>
            <a:ext cx="1992226" cy="664076"/>
          </a:xfrm>
          <a:prstGeom prst="rect">
            <a:avLst/>
          </a:prstGeom>
        </p:spPr>
      </p:pic>
      <p:cxnSp>
        <p:nvCxnSpPr>
          <p:cNvPr id="8" name="直線コネクタ 7"/>
          <p:cNvCxnSpPr/>
          <p:nvPr/>
        </p:nvCxnSpPr>
        <p:spPr>
          <a:xfrm>
            <a:off x="166774" y="1045715"/>
            <a:ext cx="9581183" cy="0"/>
          </a:xfrm>
          <a:prstGeom prst="line">
            <a:avLst/>
          </a:prstGeom>
          <a:ln w="28575" cmpd="sng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166774" y="1155743"/>
            <a:ext cx="4405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lang="en-US" altLang="ja-JP" sz="1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Geppo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配信開始後、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営業日ごとに４回メールが届きます。 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838" y="2103479"/>
            <a:ext cx="5656119" cy="324307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1966665" y="2044624"/>
            <a:ext cx="3282668" cy="1142581"/>
          </a:xfrm>
          <a:prstGeom prst="rect">
            <a:avLst/>
          </a:prstGeom>
          <a:solidFill>
            <a:schemeClr val="bg1"/>
          </a:solidFill>
          <a:ln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催促対象者一覧の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をクリック後、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ダッシュボードのログイン画面に遷移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（メールアドレス）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パスワードを入力してログイン</a:t>
            </a:r>
            <a:endParaRPr kumimoji="1"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4" name="直線コネクタ 13"/>
          <p:cNvCxnSpPr>
            <a:stCxn id="4" idx="2"/>
          </p:cNvCxnSpPr>
          <p:nvPr/>
        </p:nvCxnSpPr>
        <p:spPr>
          <a:xfrm flipH="1">
            <a:off x="2427289" y="3187205"/>
            <a:ext cx="1180710" cy="5307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004310" y="4442460"/>
            <a:ext cx="1517650" cy="373379"/>
          </a:xfrm>
          <a:prstGeom prst="rect">
            <a:avLst/>
          </a:prstGeom>
          <a:noFill/>
          <a:ln w="3810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6402070" y="3429967"/>
            <a:ext cx="901700" cy="1916592"/>
          </a:xfrm>
          <a:prstGeom prst="rect">
            <a:avLst/>
          </a:prstGeom>
          <a:noFill/>
          <a:ln w="3810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131735" y="1173387"/>
            <a:ext cx="5672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ダッシュボード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サイドメニュー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未回答者一覧画面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を確認してください。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185266" y="5980332"/>
            <a:ext cx="66191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③「未回答者一覧」にお名前が表示されて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いる従業員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の皆様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へ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今月分の</a:t>
            </a:r>
            <a:r>
              <a:rPr lang="en-US" altLang="ja-JP" sz="1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Geppo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を入力してください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」と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お声掛けをお願い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5938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共有端末　お客様用　マニュアル　フォーマット</Template>
  <TotalTime>220</TotalTime>
  <Words>60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Manager/>
  <Company>RECRUIT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河村 直美</dc:creator>
  <cp:keywords/>
  <dc:description/>
  <cp:lastModifiedBy>河村　直美</cp:lastModifiedBy>
  <cp:revision>28</cp:revision>
  <cp:lastPrinted>2018-05-24T08:24:37Z</cp:lastPrinted>
  <dcterms:created xsi:type="dcterms:W3CDTF">2018-05-24T02:12:10Z</dcterms:created>
  <dcterms:modified xsi:type="dcterms:W3CDTF">2020-09-03T09:01:41Z</dcterms:modified>
  <cp:category/>
</cp:coreProperties>
</file>