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20" r:id="rId2"/>
  </p:sldIdLst>
  <p:sldSz cx="9906000" cy="6858000" type="A4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0" userDrawn="1">
          <p15:clr>
            <a:srgbClr val="A4A3A4"/>
          </p15:clr>
        </p15:guide>
        <p15:guide id="2" pos="3120" userDrawn="1">
          <p15:clr>
            <a:srgbClr val="A4A3A4"/>
          </p15:clr>
        </p15:guide>
        <p15:guide id="5" orient="horz" pos="3864" userDrawn="1">
          <p15:clr>
            <a:srgbClr val="A4A3A4"/>
          </p15:clr>
        </p15:guide>
        <p15:guide id="6" pos="384" userDrawn="1">
          <p15:clr>
            <a:srgbClr val="A4A3A4"/>
          </p15:clr>
        </p15:guide>
        <p15:guide id="7" pos="585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EB4"/>
    <a:srgbClr val="3B3838"/>
    <a:srgbClr val="FF2D2D"/>
    <a:srgbClr val="C1FFFB"/>
    <a:srgbClr val="CA9A14"/>
    <a:srgbClr val="FFCCCC"/>
    <a:srgbClr val="FF6600"/>
    <a:srgbClr val="FFE5E5"/>
    <a:srgbClr val="FFCC00"/>
    <a:srgbClr val="F3FF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28" autoAdjust="0"/>
    <p:restoredTop sz="91982" autoAdjust="0"/>
  </p:normalViewPr>
  <p:slideViewPr>
    <p:cSldViewPr snapToGrid="0" snapToObjects="1">
      <p:cViewPr>
        <p:scale>
          <a:sx n="125" d="100"/>
          <a:sy n="125" d="100"/>
        </p:scale>
        <p:origin x="822" y="-396"/>
      </p:cViewPr>
      <p:guideLst>
        <p:guide orient="horz" pos="720"/>
        <p:guide pos="3120"/>
        <p:guide orient="horz" pos="3864"/>
        <p:guide pos="384"/>
        <p:guide pos="585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31" d="100"/>
          <a:sy n="131" d="100"/>
        </p:scale>
        <p:origin x="2488" y="184"/>
      </p:cViewPr>
      <p:guideLst>
        <p:guide orient="horz" pos="3131"/>
        <p:guide pos="214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2252DB-D32D-486E-926C-676200E8B252}" type="datetimeFigureOut">
              <a:rPr kumimoji="1" lang="ja-JP" altLang="en-US" smtClean="0"/>
              <a:t>2021/2/1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98D11E-E860-47A5-89B3-C2448AAD44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4326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6" cy="498693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6" cy="498693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7C21CE28-CDE6-2245-98C5-30CA8C6193B4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43013"/>
            <a:ext cx="48418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5" rIns="91550" bIns="4577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83306"/>
            <a:ext cx="5445760" cy="3913615"/>
          </a:xfrm>
          <a:prstGeom prst="rect">
            <a:avLst/>
          </a:prstGeom>
        </p:spPr>
        <p:txBody>
          <a:bodyPr vert="horz" lIns="91550" tIns="45775" rIns="91550" bIns="4577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3E5C349A-D363-A246-B47A-27A6E8AF9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3664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292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5584" y="80777"/>
            <a:ext cx="7338461" cy="22881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indent="0" algn="l">
              <a:buNone/>
              <a:defRPr sz="1200" b="1" i="0">
                <a:solidFill>
                  <a:schemeClr val="bg1"/>
                </a:solidFill>
                <a:latin typeface="HGMaruGothicMPRO" charset="-128"/>
                <a:ea typeface="HGMaruGothicMPRO" charset="-128"/>
                <a:cs typeface="HGMaruGothicMPRO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06304" y="6433352"/>
            <a:ext cx="44933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Human Capital Technology Co., Ltd. All rights reserved.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2855" y="6433352"/>
            <a:ext cx="11878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37474F"/>
                </a:solidFill>
              </a:defRPr>
            </a:lvl1pPr>
          </a:lstStyle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05584" y="300649"/>
            <a:ext cx="7338461" cy="376017"/>
          </a:xfrm>
          <a:prstGeom prst="rect">
            <a:avLst/>
          </a:prstGeom>
        </p:spPr>
        <p:txBody>
          <a:bodyPr/>
          <a:lstStyle>
            <a:lvl1pPr>
              <a:defRPr sz="1800" b="1" i="0">
                <a:solidFill>
                  <a:schemeClr val="bg1"/>
                </a:solidFill>
                <a:latin typeface="HGMaruGothicMPRO" charset="-128"/>
                <a:ea typeface="HGMaruGothicMPRO" charset="-128"/>
                <a:cs typeface="HGMaruGothicMPRO" charset="-12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00BE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38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2246812"/>
            <a:ext cx="9906000" cy="6858000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CFD8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-1"/>
            <a:ext cx="9906000" cy="731520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381000" y="904973"/>
            <a:ext cx="91440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06304" y="6433352"/>
            <a:ext cx="44933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Human Capital Technology Co., Ltd. All rights reserved.</a:t>
            </a:r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2855" y="6433352"/>
            <a:ext cx="11878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37474F"/>
                </a:solidFill>
              </a:defRPr>
            </a:lvl1pPr>
          </a:lstStyle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12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9815" y="136276"/>
            <a:ext cx="1375185" cy="458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83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1" r:id="rId2"/>
    <p:sldLayoutId id="2147483672" r:id="rId3"/>
    <p:sldLayoutId id="2147483674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o-reply@geppo.j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06304" y="6433351"/>
            <a:ext cx="4493394" cy="365125"/>
          </a:xfrm>
        </p:spPr>
        <p:txBody>
          <a:bodyPr/>
          <a:lstStyle/>
          <a:p>
            <a:r>
              <a:rPr lang="en-US" b="1" smtClean="0"/>
              <a:t>Copyright © Human Capital Technology Co., Ltd. All rights reserved.</a:t>
            </a:r>
            <a:endParaRPr lang="en-US" b="1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6DCAD7C-F911-9F49-9CD8-C4F52DC71951}" type="slidenum">
              <a:rPr lang="en-US" b="1" smtClean="0"/>
              <a:t>1</a:t>
            </a:fld>
            <a:endParaRPr lang="en-US" b="1" dirty="0"/>
          </a:p>
        </p:txBody>
      </p:sp>
      <p:sp>
        <p:nvSpPr>
          <p:cNvPr id="11" name="タイトル 2"/>
          <p:cNvSpPr txBox="1">
            <a:spLocks/>
          </p:cNvSpPr>
          <p:nvPr/>
        </p:nvSpPr>
        <p:spPr>
          <a:xfrm>
            <a:off x="304800" y="229318"/>
            <a:ext cx="7339013" cy="3762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en-US" altLang="ja-JP" sz="1600" dirty="0" err="1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Geppo</a:t>
            </a:r>
            <a:r>
              <a:rPr lang="ja-JP" altLang="en-US" sz="16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組織サーベイ・導入告知メール事例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422695" y="957531"/>
            <a:ext cx="9049110" cy="5372307"/>
          </a:xfrm>
          <a:prstGeom prst="rect">
            <a:avLst/>
          </a:prstGeom>
          <a:solidFill>
            <a:schemeClr val="bg1"/>
          </a:solidFill>
          <a:ln w="38100">
            <a:solidFill>
              <a:srgbClr val="00BE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全スタッフ各位</a:t>
            </a:r>
          </a:p>
          <a:p>
            <a:r>
              <a:rPr lang="en-US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 </a:t>
            </a:r>
            <a:endParaRPr lang="ja-JP" altLang="ja-JP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人事部の●●です。</a:t>
            </a:r>
          </a:p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会社、組織をより良くしていくため</a:t>
            </a:r>
            <a:r>
              <a:rPr lang="ja-JP" altLang="ja-JP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、働く</a:t>
            </a:r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環境や業務内容を磨いていくために</a:t>
            </a:r>
            <a:r>
              <a:rPr lang="ja-JP" altLang="ja-JP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、アンケート</a:t>
            </a:r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調査へのご協力のお願いです。</a:t>
            </a:r>
          </a:p>
          <a:p>
            <a:r>
              <a:rPr lang="en-US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 </a:t>
            </a:r>
            <a:endParaRPr lang="ja-JP" altLang="ja-JP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設問は</a:t>
            </a:r>
            <a:r>
              <a:rPr lang="en-US" altLang="ja-JP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ja-JP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問</a:t>
            </a:r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となっており</a:t>
            </a:r>
            <a:r>
              <a:rPr lang="ja-JP" altLang="ja-JP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、会社</a:t>
            </a:r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、組織の課題を改善することで、皆さんのエンゲージメントを向上することで、より多くのお客様の笑顔に繋げられるよう、今回のアンケートを活かしていきますので、ご協力をお願いいたします。</a:t>
            </a:r>
          </a:p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回答においては匿名式となっており、また評価には使用しませんので、本音を聞かせていただければと思います。</a:t>
            </a:r>
          </a:p>
          <a:p>
            <a:r>
              <a:rPr lang="en-US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 </a:t>
            </a:r>
            <a:endParaRPr lang="ja-JP" altLang="ja-JP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詳細は下記をご確認ください。</a:t>
            </a:r>
          </a:p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◆アンケート開始日 </a:t>
            </a:r>
          </a:p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→〇月〇日</a:t>
            </a:r>
          </a:p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◆アンケート終了日</a:t>
            </a:r>
          </a:p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→○月○日までに回答を宜しくお願いします。</a:t>
            </a:r>
          </a:p>
          <a:p>
            <a:r>
              <a:rPr lang="en-US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 </a:t>
            </a:r>
            <a:endParaRPr lang="ja-JP" altLang="ja-JP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◆対象</a:t>
            </a:r>
          </a:p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→アルバイトスタッフを含む、全従業員対象</a:t>
            </a:r>
          </a:p>
          <a:p>
            <a:r>
              <a:rPr lang="en-US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 </a:t>
            </a:r>
            <a:endParaRPr lang="ja-JP" altLang="ja-JP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◆アンケート閲覧者</a:t>
            </a:r>
          </a:p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→匿名式の為、誰がどういう回答をしているかは詳細の閲覧はできません。</a:t>
            </a:r>
          </a:p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なお、人事部は回答の平均点などを閲覧します。</a:t>
            </a:r>
          </a:p>
          <a:p>
            <a:r>
              <a:rPr lang="en-US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 </a:t>
            </a:r>
            <a:endParaRPr lang="ja-JP" altLang="ja-JP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◆アンケート配信方法</a:t>
            </a:r>
          </a:p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→各メールアドレス宛に配信（スマホ対応可）</a:t>
            </a:r>
          </a:p>
          <a:p>
            <a:r>
              <a:rPr lang="en-US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 </a:t>
            </a:r>
            <a:endParaRPr lang="ja-JP" altLang="ja-JP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◆メール送付内容</a:t>
            </a:r>
          </a:p>
          <a:p>
            <a:r>
              <a:rPr lang="en-US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sym typeface="Times New Roman" panose="02020603050405020304" pitchFamily="18" charset="0"/>
              </a:rPr>
              <a:t>→</a:t>
            </a:r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回答開始日の</a:t>
            </a:r>
            <a:r>
              <a:rPr lang="en-US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時以降にメールを送信致します。</a:t>
            </a:r>
          </a:p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差出人：</a:t>
            </a:r>
            <a:r>
              <a:rPr lang="en-US" altLang="ja-JP" sz="800" dirty="0" err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Geppo</a:t>
            </a:r>
            <a:r>
              <a:rPr lang="en-US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800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hlinkClick r:id="rId3"/>
              </a:rPr>
              <a:t>no-reply@geppo.jp</a:t>
            </a:r>
            <a:endParaRPr lang="ja-JP" altLang="ja-JP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件名：【</a:t>
            </a:r>
            <a:r>
              <a:rPr lang="en-US" altLang="ja-JP" sz="800" dirty="0" err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Geppo</a:t>
            </a:r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】組織サーベイ実施のお知らせ</a:t>
            </a:r>
          </a:p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本文記載の</a:t>
            </a:r>
            <a:r>
              <a:rPr lang="en-US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URL</a:t>
            </a:r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から、ログインなしで回答できます。</a:t>
            </a:r>
          </a:p>
          <a:p>
            <a:r>
              <a:rPr lang="en-US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 </a:t>
            </a:r>
            <a:endParaRPr lang="ja-JP" altLang="ja-JP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何か不明点等あるようでしたら</a:t>
            </a:r>
            <a:r>
              <a:rPr lang="ja-JP" altLang="ja-JP" sz="8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、人事部</a:t>
            </a:r>
            <a:r>
              <a:rPr lang="en-US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sym typeface="Times New Roman" panose="02020603050405020304" pitchFamily="18" charset="0"/>
              </a:rPr>
              <a:t>●●</a:t>
            </a:r>
            <a:r>
              <a:rPr lang="ja-JP" altLang="ja-JP" sz="800" dirty="0" err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まで</a:t>
            </a:r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直接お問い合わせいただけますと幸いです。</a:t>
            </a:r>
          </a:p>
          <a:p>
            <a:r>
              <a:rPr lang="en-US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 </a:t>
            </a:r>
            <a:endParaRPr lang="ja-JP" altLang="ja-JP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以上、宜しくお願い申し上げます。 </a:t>
            </a:r>
          </a:p>
          <a:p>
            <a:r>
              <a:rPr lang="en-US" altLang="ja-JP" sz="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 </a:t>
            </a:r>
            <a:endParaRPr lang="ja-JP" altLang="ja-JP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13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kumimoji="1" sz="1200" dirty="0" smtClean="0">
            <a:latin typeface="HGMaruGothicMPRO" charset="-128"/>
            <a:ea typeface="HGMaruGothicMPRO" charset="-128"/>
            <a:cs typeface="HGMaruGothicMPRO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32830</TotalTime>
  <Words>25</Words>
  <Application>Microsoft Office PowerPoint</Application>
  <PresentationFormat>A4 210 x 297 mm</PresentationFormat>
  <Paragraphs>37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HGMaruGothicMPRO</vt:lpstr>
      <vt:lpstr>HGMaruGothicMPRO</vt:lpstr>
      <vt:lpstr>メイリオ</vt:lpstr>
      <vt:lpstr>游ゴシック</vt:lpstr>
      <vt:lpstr>Arial</vt:lpstr>
      <vt:lpstr>Calibri</vt:lpstr>
      <vt:lpstr>Times New Roman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Geppo</dc:title>
  <dc:subject/>
  <dc:creator>渡邊大介</dc:creator>
  <cp:keywords/>
  <dc:description/>
  <cp:lastModifiedBy>山我　千夏</cp:lastModifiedBy>
  <cp:revision>498</cp:revision>
  <cp:lastPrinted>2019-10-21T03:33:35Z</cp:lastPrinted>
  <dcterms:created xsi:type="dcterms:W3CDTF">2017-06-30T06:40:26Z</dcterms:created>
  <dcterms:modified xsi:type="dcterms:W3CDTF">2021-02-01T08:16:16Z</dcterms:modified>
  <cp:category/>
</cp:coreProperties>
</file>