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tiff" ContentType="image/tiff"/>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11"/>
  </p:notesMasterIdLst>
  <p:sldIdLst>
    <p:sldId id="716" r:id="rId5"/>
    <p:sldId id="421" r:id="rId6"/>
    <p:sldId id="260" r:id="rId7"/>
    <p:sldId id="261" r:id="rId8"/>
    <p:sldId id="344" r:id="rId9"/>
    <p:sldId id="717" r:id="rId10"/>
  </p:sldIdLst>
  <p:sldSz cx="9144000" cy="6858000" type="screen4x3"/>
  <p:notesSz cx="6858000" cy="9144000"/>
  <p:custDataLst>
    <p:tags r:id="rId12"/>
  </p:custDataLst>
  <p:defaultTextStyle>
    <a:defPPr marL="0" marR="0" indent="0" algn="l" defTabSz="642915" rtl="0" fontAlgn="auto" latinLnBrk="1" hangingPunct="0">
      <a:lnSpc>
        <a:spcPct val="100000"/>
      </a:lnSpc>
      <a:spcBef>
        <a:spcPts val="0"/>
      </a:spcBef>
      <a:spcAft>
        <a:spcPts val="0"/>
      </a:spcAft>
      <a:buClrTx/>
      <a:buSzTx/>
      <a:buFontTx/>
      <a:buNone/>
      <a:tabLst/>
      <a:defRPr kumimoji="0" sz="1266" b="0" i="0" u="none" strike="noStrike" cap="none" spc="0" normalizeH="0" baseline="0">
        <a:ln>
          <a:noFill/>
        </a:ln>
        <a:solidFill>
          <a:srgbClr val="000000"/>
        </a:solidFill>
        <a:effectLst/>
        <a:uFillTx/>
      </a:defRPr>
    </a:defPPr>
    <a:lvl1pPr marL="0" marR="0" indent="0"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1pPr>
    <a:lvl2pPr marL="0" marR="0" indent="160729"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2pPr>
    <a:lvl3pPr marL="0" marR="0" indent="321457"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3pPr>
    <a:lvl4pPr marL="0" marR="0" indent="482186"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4pPr>
    <a:lvl5pPr marL="0" marR="0" indent="642915"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5pPr>
    <a:lvl6pPr marL="0" marR="0" indent="803643"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6pPr>
    <a:lvl7pPr marL="0" marR="0" indent="964372"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7pPr>
    <a:lvl8pPr marL="0" marR="0" indent="1125101"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8pPr>
    <a:lvl9pPr marL="0" marR="0" indent="1285829" algn="ctr" defTabSz="410751" rtl="0" fontAlgn="auto" latinLnBrk="0" hangingPunct="0">
      <a:lnSpc>
        <a:spcPct val="100000"/>
      </a:lnSpc>
      <a:spcBef>
        <a:spcPts val="0"/>
      </a:spcBef>
      <a:spcAft>
        <a:spcPts val="0"/>
      </a:spcAft>
      <a:buClrTx/>
      <a:buSzTx/>
      <a:buFontTx/>
      <a:buNone/>
      <a:tabLst/>
      <a:defRPr kumimoji="0" sz="1687"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EB4"/>
    <a:srgbClr val="5E5E5E"/>
    <a:srgbClr val="D9D9D9"/>
    <a:srgbClr val="002060"/>
    <a:srgbClr val="CFD8DC"/>
    <a:srgbClr val="37474F"/>
    <a:srgbClr val="55BBB3"/>
    <a:srgbClr val="C0C4C6"/>
    <a:srgbClr val="E16B6B"/>
    <a:srgbClr val="CBCBC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10DFB83-22F9-47EB-A8AD-7B1E4BC88CE3}" v="45" dt="2024-08-26T00:13:29.96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ヒラギノ角ゴ ProN W6"/>
          <a:ea typeface="ヒラギノ角ゴ ProN W6"/>
          <a:cs typeface="ヒラギノ角ゴ ProN W6"/>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Ref idx="min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ヒラギノ角ゴ ProN W6"/>
          <a:ea typeface="ヒラギノ角ゴ ProN W6"/>
          <a:cs typeface="ヒラギノ角ゴ ProN W6"/>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Ref idx="minor">
          <a:srgbClr val="000000"/>
        </a:fontRef>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ヒラギノ角ゴ ProN W6"/>
          <a:ea typeface="ヒラギノ角ゴ ProN W6"/>
          <a:cs typeface="ヒラギノ角ゴ ProN W6"/>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ヒラギノ角ゴ ProN W6"/>
          <a:ea typeface="ヒラギノ角ゴ ProN W6"/>
          <a:cs typeface="ヒラギノ角ゴ ProN W6"/>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ヒラギノ角ゴ ProN W6"/>
          <a:ea typeface="ヒラギノ角ゴ ProN W6"/>
          <a:cs typeface="ヒラギノ角ゴ ProN W6"/>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ヒラギノ角ゴ ProN W6"/>
          <a:ea typeface="ヒラギノ角ゴ ProN W6"/>
          <a:cs typeface="ヒラギノ角ゴ ProN W6"/>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4545" autoAdjust="0"/>
    <p:restoredTop sz="94660"/>
  </p:normalViewPr>
  <p:slideViewPr>
    <p:cSldViewPr snapToGrid="0">
      <p:cViewPr varScale="1">
        <p:scale>
          <a:sx n="108" d="100"/>
          <a:sy n="108" d="100"/>
        </p:scale>
        <p:origin x="2340"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gs" Target="tags/tag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高橋 智則" userId="14439484-ad95-46cf-bbcc-1b897d491504" providerId="ADAL" clId="{166EB432-8742-4B38-91DA-AA3E7BD11B56}"/>
    <pc:docChg chg="modSld">
      <pc:chgData name="高橋 智則" userId="14439484-ad95-46cf-bbcc-1b897d491504" providerId="ADAL" clId="{166EB432-8742-4B38-91DA-AA3E7BD11B56}" dt="2024-07-16T07:21:25.472" v="19" actId="6549"/>
      <pc:docMkLst>
        <pc:docMk/>
      </pc:docMkLst>
      <pc:sldChg chg="modSp mod">
        <pc:chgData name="高橋 智則" userId="14439484-ad95-46cf-bbcc-1b897d491504" providerId="ADAL" clId="{166EB432-8742-4B38-91DA-AA3E7BD11B56}" dt="2024-07-16T07:21:25.472" v="19" actId="6549"/>
        <pc:sldMkLst>
          <pc:docMk/>
          <pc:sldMk cId="1345041181" sldId="707"/>
        </pc:sldMkLst>
        <pc:spChg chg="mod">
          <ac:chgData name="高橋 智則" userId="14439484-ad95-46cf-bbcc-1b897d491504" providerId="ADAL" clId="{166EB432-8742-4B38-91DA-AA3E7BD11B56}" dt="2024-07-16T07:21:25.472" v="19" actId="6549"/>
          <ac:spMkLst>
            <pc:docMk/>
            <pc:sldMk cId="1345041181" sldId="707"/>
            <ac:spMk id="16" creationId="{00000000-0000-0000-0000-000000000000}"/>
          </ac:spMkLst>
        </pc:spChg>
      </pc:sldChg>
    </pc:docChg>
  </pc:docChgLst>
  <pc:docChgLst>
    <pc:chgData name="青木 萌百" userId="S::aokimomo@r.recruit.co.jp::b1fbb345-35ba-4afb-a6c5-7071621ee6b7" providerId="AD" clId="Web-{A929A153-AA78-F759-773D-F27C1EBE0F5B}"/>
    <pc:docChg chg="modSld">
      <pc:chgData name="青木 萌百" userId="S::aokimomo@r.recruit.co.jp::b1fbb345-35ba-4afb-a6c5-7071621ee6b7" providerId="AD" clId="Web-{A929A153-AA78-F759-773D-F27C1EBE0F5B}" dt="2024-08-02T08:19:24.737" v="15" actId="20577"/>
      <pc:docMkLst>
        <pc:docMk/>
      </pc:docMkLst>
      <pc:sldChg chg="modSp">
        <pc:chgData name="青木 萌百" userId="S::aokimomo@r.recruit.co.jp::b1fbb345-35ba-4afb-a6c5-7071621ee6b7" providerId="AD" clId="Web-{A929A153-AA78-F759-773D-F27C1EBE0F5B}" dt="2024-08-02T08:19:24.737" v="15" actId="20577"/>
        <pc:sldMkLst>
          <pc:docMk/>
          <pc:sldMk cId="650533337" sldId="717"/>
        </pc:sldMkLst>
        <pc:spChg chg="mod">
          <ac:chgData name="青木 萌百" userId="S::aokimomo@r.recruit.co.jp::b1fbb345-35ba-4afb-a6c5-7071621ee6b7" providerId="AD" clId="Web-{A929A153-AA78-F759-773D-F27C1EBE0F5B}" dt="2024-08-02T08:19:24.737" v="15" actId="20577"/>
          <ac:spMkLst>
            <pc:docMk/>
            <pc:sldMk cId="650533337" sldId="717"/>
            <ac:spMk id="2" creationId="{99247628-DA5D-4908-96A7-29DF0B0B0F7B}"/>
          </ac:spMkLst>
        </pc:spChg>
      </pc:sldChg>
    </pc:docChg>
  </pc:docChgLst>
  <pc:docChgLst>
    <pc:chgData name="末吉 威吹" userId="583ae44d-5db9-4c6c-a82a-2f783ef66207" providerId="ADAL" clId="{5C4462B8-3395-45F9-BCBD-0F4C065C2202}"/>
    <pc:docChg chg="modSld">
      <pc:chgData name="末吉 威吹" userId="583ae44d-5db9-4c6c-a82a-2f783ef66207" providerId="ADAL" clId="{5C4462B8-3395-45F9-BCBD-0F4C065C2202}" dt="2024-07-09T06:04:11.086" v="0" actId="20577"/>
      <pc:docMkLst>
        <pc:docMk/>
      </pc:docMkLst>
      <pc:sldChg chg="modSp mod">
        <pc:chgData name="末吉 威吹" userId="583ae44d-5db9-4c6c-a82a-2f783ef66207" providerId="ADAL" clId="{5C4462B8-3395-45F9-BCBD-0F4C065C2202}" dt="2024-07-09T06:04:11.086" v="0" actId="20577"/>
        <pc:sldMkLst>
          <pc:docMk/>
          <pc:sldMk cId="2418542141" sldId="425"/>
        </pc:sldMkLst>
        <pc:spChg chg="mod">
          <ac:chgData name="末吉 威吹" userId="583ae44d-5db9-4c6c-a82a-2f783ef66207" providerId="ADAL" clId="{5C4462B8-3395-45F9-BCBD-0F4C065C2202}" dt="2024-07-09T06:04:11.086" v="0" actId="20577"/>
          <ac:spMkLst>
            <pc:docMk/>
            <pc:sldMk cId="2418542141" sldId="425"/>
            <ac:spMk id="22" creationId="{7E0B11BE-2489-4D90-B037-107137AD4A8A}"/>
          </ac:spMkLst>
        </pc:spChg>
      </pc:sldChg>
    </pc:docChg>
  </pc:docChgLst>
  <pc:docChgLst>
    <pc:chgData name="青木 萌百" userId="S::aokimomo@r.recruit.co.jp::b1fbb345-35ba-4afb-a6c5-7071621ee6b7" providerId="AD" clId="Web-{AEA0D449-008E-2C59-42BD-B206143CCCF6}"/>
    <pc:docChg chg="addSld delSld modSld">
      <pc:chgData name="青木 萌百" userId="S::aokimomo@r.recruit.co.jp::b1fbb345-35ba-4afb-a6c5-7071621ee6b7" providerId="AD" clId="Web-{AEA0D449-008E-2C59-42BD-B206143CCCF6}" dt="2024-08-01T11:27:14.582" v="82"/>
      <pc:docMkLst>
        <pc:docMk/>
      </pc:docMkLst>
      <pc:sldChg chg="addSp delSp modSp del">
        <pc:chgData name="青木 萌百" userId="S::aokimomo@r.recruit.co.jp::b1fbb345-35ba-4afb-a6c5-7071621ee6b7" providerId="AD" clId="Web-{AEA0D449-008E-2C59-42BD-B206143CCCF6}" dt="2024-08-01T11:25:07.517" v="29"/>
        <pc:sldMkLst>
          <pc:docMk/>
          <pc:sldMk cId="0" sldId="256"/>
        </pc:sldMkLst>
        <pc:spChg chg="add del mod">
          <ac:chgData name="青木 萌百" userId="S::aokimomo@r.recruit.co.jp::b1fbb345-35ba-4afb-a6c5-7071621ee6b7" providerId="AD" clId="Web-{AEA0D449-008E-2C59-42BD-B206143CCCF6}" dt="2024-08-01T11:24:43.141" v="18"/>
          <ac:spMkLst>
            <pc:docMk/>
            <pc:sldMk cId="0" sldId="256"/>
            <ac:spMk id="4" creationId="{E1E0C9B4-6EEF-4835-59D6-4208E2FF20EF}"/>
          </ac:spMkLst>
        </pc:spChg>
      </pc:sldChg>
      <pc:sldChg chg="del">
        <pc:chgData name="青木 萌百" userId="S::aokimomo@r.recruit.co.jp::b1fbb345-35ba-4afb-a6c5-7071621ee6b7" providerId="AD" clId="Web-{AEA0D449-008E-2C59-42BD-B206143CCCF6}" dt="2024-08-01T11:25:52.971" v="46"/>
        <pc:sldMkLst>
          <pc:docMk/>
          <pc:sldMk cId="2266338580" sldId="259"/>
        </pc:sldMkLst>
      </pc:sldChg>
      <pc:sldChg chg="del">
        <pc:chgData name="青木 萌百" userId="S::aokimomo@r.recruit.co.jp::b1fbb345-35ba-4afb-a6c5-7071621ee6b7" providerId="AD" clId="Web-{AEA0D449-008E-2C59-42BD-B206143CCCF6}" dt="2024-08-01T11:26:16.550" v="70"/>
        <pc:sldMkLst>
          <pc:docMk/>
          <pc:sldMk cId="942853360" sldId="282"/>
        </pc:sldMkLst>
      </pc:sldChg>
      <pc:sldChg chg="del">
        <pc:chgData name="青木 萌百" userId="S::aokimomo@r.recruit.co.jp::b1fbb345-35ba-4afb-a6c5-7071621ee6b7" providerId="AD" clId="Web-{AEA0D449-008E-2C59-42BD-B206143CCCF6}" dt="2024-08-01T11:25:52.940" v="35"/>
        <pc:sldMkLst>
          <pc:docMk/>
          <pc:sldMk cId="4086832234" sldId="295"/>
        </pc:sldMkLst>
      </pc:sldChg>
      <pc:sldChg chg="del">
        <pc:chgData name="青木 萌百" userId="S::aokimomo@r.recruit.co.jp::b1fbb345-35ba-4afb-a6c5-7071621ee6b7" providerId="AD" clId="Web-{AEA0D449-008E-2C59-42BD-B206143CCCF6}" dt="2024-08-01T11:25:15.330" v="30"/>
        <pc:sldMkLst>
          <pc:docMk/>
          <pc:sldMk cId="2223785560" sldId="296"/>
        </pc:sldMkLst>
      </pc:sldChg>
      <pc:sldChg chg="del">
        <pc:chgData name="青木 萌百" userId="S::aokimomo@r.recruit.co.jp::b1fbb345-35ba-4afb-a6c5-7071621ee6b7" providerId="AD" clId="Web-{AEA0D449-008E-2C59-42BD-B206143CCCF6}" dt="2024-08-01T11:20:44.995" v="4"/>
        <pc:sldMkLst>
          <pc:docMk/>
          <pc:sldMk cId="1711820508" sldId="299"/>
        </pc:sldMkLst>
      </pc:sldChg>
      <pc:sldChg chg="del">
        <pc:chgData name="青木 萌百" userId="S::aokimomo@r.recruit.co.jp::b1fbb345-35ba-4afb-a6c5-7071621ee6b7" providerId="AD" clId="Web-{AEA0D449-008E-2C59-42BD-B206143CCCF6}" dt="2024-08-01T11:26:08.987" v="58"/>
        <pc:sldMkLst>
          <pc:docMk/>
          <pc:sldMk cId="2445821381" sldId="301"/>
        </pc:sldMkLst>
      </pc:sldChg>
      <pc:sldChg chg="del">
        <pc:chgData name="青木 萌百" userId="S::aokimomo@r.recruit.co.jp::b1fbb345-35ba-4afb-a6c5-7071621ee6b7" providerId="AD" clId="Web-{AEA0D449-008E-2C59-42BD-B206143CCCF6}" dt="2024-08-01T11:25:53.002" v="54"/>
        <pc:sldMkLst>
          <pc:docMk/>
          <pc:sldMk cId="713207289" sldId="302"/>
        </pc:sldMkLst>
      </pc:sldChg>
      <pc:sldChg chg="del">
        <pc:chgData name="青木 萌百" userId="S::aokimomo@r.recruit.co.jp::b1fbb345-35ba-4afb-a6c5-7071621ee6b7" providerId="AD" clId="Web-{AEA0D449-008E-2C59-42BD-B206143CCCF6}" dt="2024-08-01T11:25:52.987" v="53"/>
        <pc:sldMkLst>
          <pc:docMk/>
          <pc:sldMk cId="1668927493" sldId="308"/>
        </pc:sldMkLst>
      </pc:sldChg>
      <pc:sldChg chg="del">
        <pc:chgData name="青木 萌百" userId="S::aokimomo@r.recruit.co.jp::b1fbb345-35ba-4afb-a6c5-7071621ee6b7" providerId="AD" clId="Web-{AEA0D449-008E-2C59-42BD-B206143CCCF6}" dt="2024-08-01T11:25:52.940" v="34"/>
        <pc:sldMkLst>
          <pc:docMk/>
          <pc:sldMk cId="2772416504" sldId="309"/>
        </pc:sldMkLst>
      </pc:sldChg>
      <pc:sldChg chg="del">
        <pc:chgData name="青木 萌百" userId="S::aokimomo@r.recruit.co.jp::b1fbb345-35ba-4afb-a6c5-7071621ee6b7" providerId="AD" clId="Web-{AEA0D449-008E-2C59-42BD-B206143CCCF6}" dt="2024-08-01T11:27:06.020" v="79"/>
        <pc:sldMkLst>
          <pc:docMk/>
          <pc:sldMk cId="1720643097" sldId="310"/>
        </pc:sldMkLst>
      </pc:sldChg>
      <pc:sldChg chg="del">
        <pc:chgData name="青木 萌百" userId="S::aokimomo@r.recruit.co.jp::b1fbb345-35ba-4afb-a6c5-7071621ee6b7" providerId="AD" clId="Web-{AEA0D449-008E-2C59-42BD-B206143CCCF6}" dt="2024-08-01T11:26:54.988" v="76"/>
        <pc:sldMkLst>
          <pc:docMk/>
          <pc:sldMk cId="3742318423" sldId="314"/>
        </pc:sldMkLst>
      </pc:sldChg>
      <pc:sldChg chg="del">
        <pc:chgData name="青木 萌百" userId="S::aokimomo@r.recruit.co.jp::b1fbb345-35ba-4afb-a6c5-7071621ee6b7" providerId="AD" clId="Web-{AEA0D449-008E-2C59-42BD-B206143CCCF6}" dt="2024-08-01T11:26:48.488" v="74"/>
        <pc:sldMkLst>
          <pc:docMk/>
          <pc:sldMk cId="2879785067" sldId="315"/>
        </pc:sldMkLst>
      </pc:sldChg>
      <pc:sldChg chg="del">
        <pc:chgData name="青木 萌百" userId="S::aokimomo@r.recruit.co.jp::b1fbb345-35ba-4afb-a6c5-7071621ee6b7" providerId="AD" clId="Web-{AEA0D449-008E-2C59-42BD-B206143CCCF6}" dt="2024-08-01T11:22:34.685" v="5"/>
        <pc:sldMkLst>
          <pc:docMk/>
          <pc:sldMk cId="198995562" sldId="316"/>
        </pc:sldMkLst>
      </pc:sldChg>
      <pc:sldChg chg="del">
        <pc:chgData name="青木 萌百" userId="S::aokimomo@r.recruit.co.jp::b1fbb345-35ba-4afb-a6c5-7071621ee6b7" providerId="AD" clId="Web-{AEA0D449-008E-2C59-42BD-B206143CCCF6}" dt="2024-08-01T11:22:39.529" v="6"/>
        <pc:sldMkLst>
          <pc:docMk/>
          <pc:sldMk cId="3198388641" sldId="317"/>
        </pc:sldMkLst>
      </pc:sldChg>
      <pc:sldChg chg="del">
        <pc:chgData name="青木 萌百" userId="S::aokimomo@r.recruit.co.jp::b1fbb345-35ba-4afb-a6c5-7071621ee6b7" providerId="AD" clId="Web-{AEA0D449-008E-2C59-42BD-B206143CCCF6}" dt="2024-08-01T11:22:41.373" v="7"/>
        <pc:sldMkLst>
          <pc:docMk/>
          <pc:sldMk cId="3683875835" sldId="318"/>
        </pc:sldMkLst>
      </pc:sldChg>
      <pc:sldChg chg="del">
        <pc:chgData name="青木 萌百" userId="S::aokimomo@r.recruit.co.jp::b1fbb345-35ba-4afb-a6c5-7071621ee6b7" providerId="AD" clId="Web-{AEA0D449-008E-2C59-42BD-B206143CCCF6}" dt="2024-08-01T11:26:08.987" v="65"/>
        <pc:sldMkLst>
          <pc:docMk/>
          <pc:sldMk cId="570603812" sldId="319"/>
        </pc:sldMkLst>
      </pc:sldChg>
      <pc:sldChg chg="del">
        <pc:chgData name="青木 萌百" userId="S::aokimomo@r.recruit.co.jp::b1fbb345-35ba-4afb-a6c5-7071621ee6b7" providerId="AD" clId="Web-{AEA0D449-008E-2C59-42BD-B206143CCCF6}" dt="2024-08-01T11:26:08.987" v="64"/>
        <pc:sldMkLst>
          <pc:docMk/>
          <pc:sldMk cId="1724984017" sldId="320"/>
        </pc:sldMkLst>
      </pc:sldChg>
      <pc:sldChg chg="del">
        <pc:chgData name="青木 萌百" userId="S::aokimomo@r.recruit.co.jp::b1fbb345-35ba-4afb-a6c5-7071621ee6b7" providerId="AD" clId="Web-{AEA0D449-008E-2C59-42BD-B206143CCCF6}" dt="2024-08-01T11:26:08.987" v="63"/>
        <pc:sldMkLst>
          <pc:docMk/>
          <pc:sldMk cId="2076276915" sldId="321"/>
        </pc:sldMkLst>
      </pc:sldChg>
      <pc:sldChg chg="del">
        <pc:chgData name="青木 萌百" userId="S::aokimomo@r.recruit.co.jp::b1fbb345-35ba-4afb-a6c5-7071621ee6b7" providerId="AD" clId="Web-{AEA0D449-008E-2C59-42BD-B206143CCCF6}" dt="2024-08-01T11:26:08.987" v="62"/>
        <pc:sldMkLst>
          <pc:docMk/>
          <pc:sldMk cId="2612266595" sldId="322"/>
        </pc:sldMkLst>
      </pc:sldChg>
      <pc:sldChg chg="del">
        <pc:chgData name="青木 萌百" userId="S::aokimomo@r.recruit.co.jp::b1fbb345-35ba-4afb-a6c5-7071621ee6b7" providerId="AD" clId="Web-{AEA0D449-008E-2C59-42BD-B206143CCCF6}" dt="2024-08-01T11:26:08.987" v="61"/>
        <pc:sldMkLst>
          <pc:docMk/>
          <pc:sldMk cId="2243159783" sldId="325"/>
        </pc:sldMkLst>
      </pc:sldChg>
      <pc:sldChg chg="del">
        <pc:chgData name="青木 萌百" userId="S::aokimomo@r.recruit.co.jp::b1fbb345-35ba-4afb-a6c5-7071621ee6b7" providerId="AD" clId="Web-{AEA0D449-008E-2C59-42BD-B206143CCCF6}" dt="2024-08-01T11:26:41.160" v="72"/>
        <pc:sldMkLst>
          <pc:docMk/>
          <pc:sldMk cId="295099381" sldId="329"/>
        </pc:sldMkLst>
      </pc:sldChg>
      <pc:sldChg chg="del">
        <pc:chgData name="青木 萌百" userId="S::aokimomo@r.recruit.co.jp::b1fbb345-35ba-4afb-a6c5-7071621ee6b7" providerId="AD" clId="Web-{AEA0D449-008E-2C59-42BD-B206143CCCF6}" dt="2024-08-01T11:26:36.832" v="71"/>
        <pc:sldMkLst>
          <pc:docMk/>
          <pc:sldMk cId="7471091" sldId="330"/>
        </pc:sldMkLst>
      </pc:sldChg>
      <pc:sldChg chg="del">
        <pc:chgData name="青木 萌百" userId="S::aokimomo@r.recruit.co.jp::b1fbb345-35ba-4afb-a6c5-7071621ee6b7" providerId="AD" clId="Web-{AEA0D449-008E-2C59-42BD-B206143CCCF6}" dt="2024-08-01T11:25:52.956" v="39"/>
        <pc:sldMkLst>
          <pc:docMk/>
          <pc:sldMk cId="3436677611" sldId="331"/>
        </pc:sldMkLst>
      </pc:sldChg>
      <pc:sldChg chg="del">
        <pc:chgData name="青木 萌百" userId="S::aokimomo@r.recruit.co.jp::b1fbb345-35ba-4afb-a6c5-7071621ee6b7" providerId="AD" clId="Web-{AEA0D449-008E-2C59-42BD-B206143CCCF6}" dt="2024-08-01T11:25:52.987" v="51"/>
        <pc:sldMkLst>
          <pc:docMk/>
          <pc:sldMk cId="1047569039" sldId="333"/>
        </pc:sldMkLst>
      </pc:sldChg>
      <pc:sldChg chg="del">
        <pc:chgData name="青木 萌百" userId="S::aokimomo@r.recruit.co.jp::b1fbb345-35ba-4afb-a6c5-7071621ee6b7" providerId="AD" clId="Web-{AEA0D449-008E-2C59-42BD-B206143CCCF6}" dt="2024-08-01T11:25:52.987" v="52"/>
        <pc:sldMkLst>
          <pc:docMk/>
          <pc:sldMk cId="1843598343" sldId="334"/>
        </pc:sldMkLst>
      </pc:sldChg>
      <pc:sldChg chg="del">
        <pc:chgData name="青木 萌百" userId="S::aokimomo@r.recruit.co.jp::b1fbb345-35ba-4afb-a6c5-7071621ee6b7" providerId="AD" clId="Web-{AEA0D449-008E-2C59-42BD-B206143CCCF6}" dt="2024-08-01T11:25:52.956" v="36"/>
        <pc:sldMkLst>
          <pc:docMk/>
          <pc:sldMk cId="546036804" sldId="335"/>
        </pc:sldMkLst>
      </pc:sldChg>
      <pc:sldChg chg="del">
        <pc:chgData name="青木 萌百" userId="S::aokimomo@r.recruit.co.jp::b1fbb345-35ba-4afb-a6c5-7071621ee6b7" providerId="AD" clId="Web-{AEA0D449-008E-2C59-42BD-B206143CCCF6}" dt="2024-08-01T11:25:52.956" v="37"/>
        <pc:sldMkLst>
          <pc:docMk/>
          <pc:sldMk cId="996997577" sldId="337"/>
        </pc:sldMkLst>
      </pc:sldChg>
      <pc:sldChg chg="del">
        <pc:chgData name="青木 萌百" userId="S::aokimomo@r.recruit.co.jp::b1fbb345-35ba-4afb-a6c5-7071621ee6b7" providerId="AD" clId="Web-{AEA0D449-008E-2C59-42BD-B206143CCCF6}" dt="2024-08-01T11:25:52.971" v="44"/>
        <pc:sldMkLst>
          <pc:docMk/>
          <pc:sldMk cId="1414795181" sldId="338"/>
        </pc:sldMkLst>
      </pc:sldChg>
      <pc:sldChg chg="del">
        <pc:chgData name="青木 萌百" userId="S::aokimomo@r.recruit.co.jp::b1fbb345-35ba-4afb-a6c5-7071621ee6b7" providerId="AD" clId="Web-{AEA0D449-008E-2C59-42BD-B206143CCCF6}" dt="2024-08-01T11:25:52.971" v="43"/>
        <pc:sldMkLst>
          <pc:docMk/>
          <pc:sldMk cId="1987367992" sldId="339"/>
        </pc:sldMkLst>
      </pc:sldChg>
      <pc:sldChg chg="del">
        <pc:chgData name="青木 萌百" userId="S::aokimomo@r.recruit.co.jp::b1fbb345-35ba-4afb-a6c5-7071621ee6b7" providerId="AD" clId="Web-{AEA0D449-008E-2C59-42BD-B206143CCCF6}" dt="2024-08-01T11:25:52.971" v="42"/>
        <pc:sldMkLst>
          <pc:docMk/>
          <pc:sldMk cId="771068655" sldId="340"/>
        </pc:sldMkLst>
      </pc:sldChg>
      <pc:sldChg chg="del">
        <pc:chgData name="青木 萌百" userId="S::aokimomo@r.recruit.co.jp::b1fbb345-35ba-4afb-a6c5-7071621ee6b7" providerId="AD" clId="Web-{AEA0D449-008E-2C59-42BD-B206143CCCF6}" dt="2024-08-01T11:25:52.956" v="40"/>
        <pc:sldMkLst>
          <pc:docMk/>
          <pc:sldMk cId="1286336779" sldId="343"/>
        </pc:sldMkLst>
      </pc:sldChg>
      <pc:sldChg chg="del">
        <pc:chgData name="青木 萌百" userId="S::aokimomo@r.recruit.co.jp::b1fbb345-35ba-4afb-a6c5-7071621ee6b7" providerId="AD" clId="Web-{AEA0D449-008E-2C59-42BD-B206143CCCF6}" dt="2024-08-01T11:25:52.987" v="48"/>
        <pc:sldMkLst>
          <pc:docMk/>
          <pc:sldMk cId="23915091" sldId="347"/>
        </pc:sldMkLst>
      </pc:sldChg>
      <pc:sldChg chg="del">
        <pc:chgData name="青木 萌百" userId="S::aokimomo@r.recruit.co.jp::b1fbb345-35ba-4afb-a6c5-7071621ee6b7" providerId="AD" clId="Web-{AEA0D449-008E-2C59-42BD-B206143CCCF6}" dt="2024-08-01T11:25:52.987" v="49"/>
        <pc:sldMkLst>
          <pc:docMk/>
          <pc:sldMk cId="2560568556" sldId="348"/>
        </pc:sldMkLst>
      </pc:sldChg>
      <pc:sldChg chg="del">
        <pc:chgData name="青木 萌百" userId="S::aokimomo@r.recruit.co.jp::b1fbb345-35ba-4afb-a6c5-7071621ee6b7" providerId="AD" clId="Web-{AEA0D449-008E-2C59-42BD-B206143CCCF6}" dt="2024-08-01T11:25:52.987" v="50"/>
        <pc:sldMkLst>
          <pc:docMk/>
          <pc:sldMk cId="4081933618" sldId="349"/>
        </pc:sldMkLst>
      </pc:sldChg>
      <pc:sldChg chg="del">
        <pc:chgData name="青木 萌百" userId="S::aokimomo@r.recruit.co.jp::b1fbb345-35ba-4afb-a6c5-7071621ee6b7" providerId="AD" clId="Web-{AEA0D449-008E-2C59-42BD-B206143CCCF6}" dt="2024-08-01T11:25:52.987" v="47"/>
        <pc:sldMkLst>
          <pc:docMk/>
          <pc:sldMk cId="2972086455" sldId="351"/>
        </pc:sldMkLst>
      </pc:sldChg>
      <pc:sldChg chg="del">
        <pc:chgData name="青木 萌百" userId="S::aokimomo@r.recruit.co.jp::b1fbb345-35ba-4afb-a6c5-7071621ee6b7" providerId="AD" clId="Web-{AEA0D449-008E-2C59-42BD-B206143CCCF6}" dt="2024-08-01T11:25:52.971" v="41"/>
        <pc:sldMkLst>
          <pc:docMk/>
          <pc:sldMk cId="947663675" sldId="352"/>
        </pc:sldMkLst>
      </pc:sldChg>
      <pc:sldChg chg="del">
        <pc:chgData name="青木 萌百" userId="S::aokimomo@r.recruit.co.jp::b1fbb345-35ba-4afb-a6c5-7071621ee6b7" providerId="AD" clId="Web-{AEA0D449-008E-2C59-42BD-B206143CCCF6}" dt="2024-08-01T11:27:06.020" v="77"/>
        <pc:sldMkLst>
          <pc:docMk/>
          <pc:sldMk cId="3547864602" sldId="418"/>
        </pc:sldMkLst>
      </pc:sldChg>
      <pc:sldChg chg="del">
        <pc:chgData name="青木 萌百" userId="S::aokimomo@r.recruit.co.jp::b1fbb345-35ba-4afb-a6c5-7071621ee6b7" providerId="AD" clId="Web-{AEA0D449-008E-2C59-42BD-B206143CCCF6}" dt="2024-08-01T11:26:44.785" v="73"/>
        <pc:sldMkLst>
          <pc:docMk/>
          <pc:sldMk cId="2418542141" sldId="425"/>
        </pc:sldMkLst>
      </pc:sldChg>
      <pc:sldChg chg="del">
        <pc:chgData name="青木 萌百" userId="S::aokimomo@r.recruit.co.jp::b1fbb345-35ba-4afb-a6c5-7071621ee6b7" providerId="AD" clId="Web-{AEA0D449-008E-2C59-42BD-B206143CCCF6}" dt="2024-08-01T11:26:08.987" v="57"/>
        <pc:sldMkLst>
          <pc:docMk/>
          <pc:sldMk cId="96378249" sldId="427"/>
        </pc:sldMkLst>
      </pc:sldChg>
      <pc:sldChg chg="del">
        <pc:chgData name="青木 萌百" userId="S::aokimomo@r.recruit.co.jp::b1fbb345-35ba-4afb-a6c5-7071621ee6b7" providerId="AD" clId="Web-{AEA0D449-008E-2C59-42BD-B206143CCCF6}" dt="2024-08-01T11:26:08.972" v="56"/>
        <pc:sldMkLst>
          <pc:docMk/>
          <pc:sldMk cId="3929259240" sldId="463"/>
        </pc:sldMkLst>
      </pc:sldChg>
      <pc:sldChg chg="del">
        <pc:chgData name="青木 萌百" userId="S::aokimomo@r.recruit.co.jp::b1fbb345-35ba-4afb-a6c5-7071621ee6b7" providerId="AD" clId="Web-{AEA0D449-008E-2C59-42BD-B206143CCCF6}" dt="2024-08-01T11:26:16.550" v="69"/>
        <pc:sldMkLst>
          <pc:docMk/>
          <pc:sldMk cId="2582365429" sldId="686"/>
        </pc:sldMkLst>
      </pc:sldChg>
      <pc:sldChg chg="del">
        <pc:chgData name="青木 萌百" userId="S::aokimomo@r.recruit.co.jp::b1fbb345-35ba-4afb-a6c5-7071621ee6b7" providerId="AD" clId="Web-{AEA0D449-008E-2C59-42BD-B206143CCCF6}" dt="2024-08-01T11:26:08.987" v="60"/>
        <pc:sldMkLst>
          <pc:docMk/>
          <pc:sldMk cId="2464019719" sldId="687"/>
        </pc:sldMkLst>
      </pc:sldChg>
      <pc:sldChg chg="del">
        <pc:chgData name="青木 萌百" userId="S::aokimomo@r.recruit.co.jp::b1fbb345-35ba-4afb-a6c5-7071621ee6b7" providerId="AD" clId="Web-{AEA0D449-008E-2C59-42BD-B206143CCCF6}" dt="2024-08-01T11:27:06.020" v="80"/>
        <pc:sldMkLst>
          <pc:docMk/>
          <pc:sldMk cId="2240725970" sldId="689"/>
        </pc:sldMkLst>
      </pc:sldChg>
      <pc:sldChg chg="del">
        <pc:chgData name="青木 萌百" userId="S::aokimomo@r.recruit.co.jp::b1fbb345-35ba-4afb-a6c5-7071621ee6b7" providerId="AD" clId="Web-{AEA0D449-008E-2C59-42BD-B206143CCCF6}" dt="2024-08-01T11:26:08.987" v="59"/>
        <pc:sldMkLst>
          <pc:docMk/>
          <pc:sldMk cId="3612452356" sldId="690"/>
        </pc:sldMkLst>
      </pc:sldChg>
      <pc:sldChg chg="del">
        <pc:chgData name="青木 萌百" userId="S::aokimomo@r.recruit.co.jp::b1fbb345-35ba-4afb-a6c5-7071621ee6b7" providerId="AD" clId="Web-{AEA0D449-008E-2C59-42BD-B206143CCCF6}" dt="2024-08-01T11:26:09.003" v="68"/>
        <pc:sldMkLst>
          <pc:docMk/>
          <pc:sldMk cId="4241598623" sldId="691"/>
        </pc:sldMkLst>
      </pc:sldChg>
      <pc:sldChg chg="del">
        <pc:chgData name="青木 萌百" userId="S::aokimomo@r.recruit.co.jp::b1fbb345-35ba-4afb-a6c5-7071621ee6b7" providerId="AD" clId="Web-{AEA0D449-008E-2C59-42BD-B206143CCCF6}" dt="2024-08-01T11:25:52.956" v="38"/>
        <pc:sldMkLst>
          <pc:docMk/>
          <pc:sldMk cId="3597567203" sldId="692"/>
        </pc:sldMkLst>
      </pc:sldChg>
      <pc:sldChg chg="del">
        <pc:chgData name="青木 萌百" userId="S::aokimomo@r.recruit.co.jp::b1fbb345-35ba-4afb-a6c5-7071621ee6b7" providerId="AD" clId="Web-{AEA0D449-008E-2C59-42BD-B206143CCCF6}" dt="2024-08-01T11:25:52.971" v="45"/>
        <pc:sldMkLst>
          <pc:docMk/>
          <pc:sldMk cId="3992748073" sldId="693"/>
        </pc:sldMkLst>
      </pc:sldChg>
      <pc:sldChg chg="del">
        <pc:chgData name="青木 萌百" userId="S::aokimomo@r.recruit.co.jp::b1fbb345-35ba-4afb-a6c5-7071621ee6b7" providerId="AD" clId="Web-{AEA0D449-008E-2C59-42BD-B206143CCCF6}" dt="2024-08-01T11:26:09.003" v="66"/>
        <pc:sldMkLst>
          <pc:docMk/>
          <pc:sldMk cId="2514144305" sldId="694"/>
        </pc:sldMkLst>
      </pc:sldChg>
      <pc:sldChg chg="del">
        <pc:chgData name="青木 萌百" userId="S::aokimomo@r.recruit.co.jp::b1fbb345-35ba-4afb-a6c5-7071621ee6b7" providerId="AD" clId="Web-{AEA0D449-008E-2C59-42BD-B206143CCCF6}" dt="2024-08-01T11:26:09.003" v="67"/>
        <pc:sldMkLst>
          <pc:docMk/>
          <pc:sldMk cId="1408207876" sldId="696"/>
        </pc:sldMkLst>
      </pc:sldChg>
      <pc:sldChg chg="del">
        <pc:chgData name="青木 萌百" userId="S::aokimomo@r.recruit.co.jp::b1fbb345-35ba-4afb-a6c5-7071621ee6b7" providerId="AD" clId="Web-{AEA0D449-008E-2C59-42BD-B206143CCCF6}" dt="2024-08-01T11:26:53.879" v="75"/>
        <pc:sldMkLst>
          <pc:docMk/>
          <pc:sldMk cId="2737646728" sldId="698"/>
        </pc:sldMkLst>
      </pc:sldChg>
      <pc:sldChg chg="del">
        <pc:chgData name="青木 萌百" userId="S::aokimomo@r.recruit.co.jp::b1fbb345-35ba-4afb-a6c5-7071621ee6b7" providerId="AD" clId="Web-{AEA0D449-008E-2C59-42BD-B206143CCCF6}" dt="2024-08-01T11:20:42.151" v="3"/>
        <pc:sldMkLst>
          <pc:docMk/>
          <pc:sldMk cId="2215930918" sldId="699"/>
        </pc:sldMkLst>
      </pc:sldChg>
      <pc:sldChg chg="del">
        <pc:chgData name="青木 萌百" userId="S::aokimomo@r.recruit.co.jp::b1fbb345-35ba-4afb-a6c5-7071621ee6b7" providerId="AD" clId="Web-{AEA0D449-008E-2C59-42BD-B206143CCCF6}" dt="2024-08-01T11:27:11.942" v="81"/>
        <pc:sldMkLst>
          <pc:docMk/>
          <pc:sldMk cId="3668821284" sldId="701"/>
        </pc:sldMkLst>
      </pc:sldChg>
      <pc:sldChg chg="del">
        <pc:chgData name="青木 萌百" userId="S::aokimomo@r.recruit.co.jp::b1fbb345-35ba-4afb-a6c5-7071621ee6b7" providerId="AD" clId="Web-{AEA0D449-008E-2C59-42BD-B206143CCCF6}" dt="2024-08-01T11:27:06.020" v="78"/>
        <pc:sldMkLst>
          <pc:docMk/>
          <pc:sldMk cId="127715104" sldId="705"/>
        </pc:sldMkLst>
      </pc:sldChg>
      <pc:sldChg chg="del">
        <pc:chgData name="青木 萌百" userId="S::aokimomo@r.recruit.co.jp::b1fbb345-35ba-4afb-a6c5-7071621ee6b7" providerId="AD" clId="Web-{AEA0D449-008E-2C59-42BD-B206143CCCF6}" dt="2024-08-01T11:20:05.151" v="2"/>
        <pc:sldMkLst>
          <pc:docMk/>
          <pc:sldMk cId="434966315" sldId="706"/>
        </pc:sldMkLst>
      </pc:sldChg>
      <pc:sldChg chg="del">
        <pc:chgData name="青木 萌百" userId="S::aokimomo@r.recruit.co.jp::b1fbb345-35ba-4afb-a6c5-7071621ee6b7" providerId="AD" clId="Web-{AEA0D449-008E-2C59-42BD-B206143CCCF6}" dt="2024-08-01T11:19:46.760" v="0"/>
        <pc:sldMkLst>
          <pc:docMk/>
          <pc:sldMk cId="1345041181" sldId="707"/>
        </pc:sldMkLst>
      </pc:sldChg>
      <pc:sldChg chg="del">
        <pc:chgData name="青木 萌百" userId="S::aokimomo@r.recruit.co.jp::b1fbb345-35ba-4afb-a6c5-7071621ee6b7" providerId="AD" clId="Web-{AEA0D449-008E-2C59-42BD-B206143CCCF6}" dt="2024-08-01T11:19:52.760" v="1"/>
        <pc:sldMkLst>
          <pc:docMk/>
          <pc:sldMk cId="4202406821" sldId="708"/>
        </pc:sldMkLst>
      </pc:sldChg>
      <pc:sldChg chg="modSp del">
        <pc:chgData name="青木 萌百" userId="S::aokimomo@r.recruit.co.jp::b1fbb345-35ba-4afb-a6c5-7071621ee6b7" providerId="AD" clId="Web-{AEA0D449-008E-2C59-42BD-B206143CCCF6}" dt="2024-08-01T11:25:15.361" v="31"/>
        <pc:sldMkLst>
          <pc:docMk/>
          <pc:sldMk cId="541272749" sldId="711"/>
        </pc:sldMkLst>
        <pc:spChg chg="mod">
          <ac:chgData name="青木 萌百" userId="S::aokimomo@r.recruit.co.jp::b1fbb345-35ba-4afb-a6c5-7071621ee6b7" providerId="AD" clId="Web-{AEA0D449-008E-2C59-42BD-B206143CCCF6}" dt="2024-08-01T11:24:33.188" v="14" actId="20577"/>
          <ac:spMkLst>
            <pc:docMk/>
            <pc:sldMk cId="541272749" sldId="711"/>
            <ac:spMk id="13" creationId="{00000000-0000-0000-0000-000000000000}"/>
          </ac:spMkLst>
        </pc:spChg>
        <pc:spChg chg="mod">
          <ac:chgData name="青木 萌百" userId="S::aokimomo@r.recruit.co.jp::b1fbb345-35ba-4afb-a6c5-7071621ee6b7" providerId="AD" clId="Web-{AEA0D449-008E-2C59-42BD-B206143CCCF6}" dt="2024-08-01T11:24:12.406" v="10" actId="20577"/>
          <ac:spMkLst>
            <pc:docMk/>
            <pc:sldMk cId="541272749" sldId="711"/>
            <ac:spMk id="18" creationId="{00000000-0000-0000-0000-000000000000}"/>
          </ac:spMkLst>
        </pc:spChg>
      </pc:sldChg>
      <pc:sldChg chg="del">
        <pc:chgData name="青木 萌百" userId="S::aokimomo@r.recruit.co.jp::b1fbb345-35ba-4afb-a6c5-7071621ee6b7" providerId="AD" clId="Web-{AEA0D449-008E-2C59-42BD-B206143CCCF6}" dt="2024-08-01T11:25:29.955" v="32"/>
        <pc:sldMkLst>
          <pc:docMk/>
          <pc:sldMk cId="1614209296" sldId="712"/>
        </pc:sldMkLst>
      </pc:sldChg>
      <pc:sldChg chg="del">
        <pc:chgData name="青木 萌百" userId="S::aokimomo@r.recruit.co.jp::b1fbb345-35ba-4afb-a6c5-7071621ee6b7" providerId="AD" clId="Web-{AEA0D449-008E-2C59-42BD-B206143CCCF6}" dt="2024-08-01T11:25:39.018" v="33"/>
        <pc:sldMkLst>
          <pc:docMk/>
          <pc:sldMk cId="1313633642" sldId="713"/>
        </pc:sldMkLst>
      </pc:sldChg>
      <pc:sldChg chg="del">
        <pc:chgData name="青木 萌百" userId="S::aokimomo@r.recruit.co.jp::b1fbb345-35ba-4afb-a6c5-7071621ee6b7" providerId="AD" clId="Web-{AEA0D449-008E-2C59-42BD-B206143CCCF6}" dt="2024-08-01T11:26:08.972" v="55"/>
        <pc:sldMkLst>
          <pc:docMk/>
          <pc:sldMk cId="3258745982" sldId="714"/>
        </pc:sldMkLst>
      </pc:sldChg>
      <pc:sldChg chg="del">
        <pc:chgData name="青木 萌百" userId="S::aokimomo@r.recruit.co.jp::b1fbb345-35ba-4afb-a6c5-7071621ee6b7" providerId="AD" clId="Web-{AEA0D449-008E-2C59-42BD-B206143CCCF6}" dt="2024-08-01T11:27:14.582" v="82"/>
        <pc:sldMkLst>
          <pc:docMk/>
          <pc:sldMk cId="2354498556" sldId="715"/>
        </pc:sldMkLst>
      </pc:sldChg>
      <pc:sldChg chg="modSp add replId">
        <pc:chgData name="青木 萌百" userId="S::aokimomo@r.recruit.co.jp::b1fbb345-35ba-4afb-a6c5-7071621ee6b7" providerId="AD" clId="Web-{AEA0D449-008E-2C59-42BD-B206143CCCF6}" dt="2024-08-01T11:25:01.220" v="28" actId="20577"/>
        <pc:sldMkLst>
          <pc:docMk/>
          <pc:sldMk cId="1645515910" sldId="716"/>
        </pc:sldMkLst>
        <pc:spChg chg="mod">
          <ac:chgData name="青木 萌百" userId="S::aokimomo@r.recruit.co.jp::b1fbb345-35ba-4afb-a6c5-7071621ee6b7" providerId="AD" clId="Web-{AEA0D449-008E-2C59-42BD-B206143CCCF6}" dt="2024-08-01T11:25:01.220" v="28" actId="20577"/>
          <ac:spMkLst>
            <pc:docMk/>
            <pc:sldMk cId="1645515910" sldId="716"/>
            <ac:spMk id="2" creationId="{99247628-DA5D-4908-96A7-29DF0B0B0F7B}"/>
          </ac:spMkLst>
        </pc:spChg>
      </pc:sldChg>
    </pc:docChg>
  </pc:docChgLst>
  <pc:docChgLst>
    <pc:chgData name="青木 萌百" userId="S::aokimomo@r.recruit.co.jp::b1fbb345-35ba-4afb-a6c5-7071621ee6b7" providerId="AD" clId="Web-{110DFB83-22F9-47EB-A8AD-7B1E4BC88CE3}"/>
    <pc:docChg chg="modSld">
      <pc:chgData name="青木 萌百" userId="S::aokimomo@r.recruit.co.jp::b1fbb345-35ba-4afb-a6c5-7071621ee6b7" providerId="AD" clId="Web-{110DFB83-22F9-47EB-A8AD-7B1E4BC88CE3}" dt="2024-08-26T00:13:28.670" v="28" actId="20577"/>
      <pc:docMkLst>
        <pc:docMk/>
      </pc:docMkLst>
      <pc:sldChg chg="modSp">
        <pc:chgData name="青木 萌百" userId="S::aokimomo@r.recruit.co.jp::b1fbb345-35ba-4afb-a6c5-7071621ee6b7" providerId="AD" clId="Web-{110DFB83-22F9-47EB-A8AD-7B1E4BC88CE3}" dt="2024-08-26T00:13:28.670" v="28" actId="20577"/>
        <pc:sldMkLst>
          <pc:docMk/>
          <pc:sldMk cId="1645515910" sldId="716"/>
        </pc:sldMkLst>
        <pc:spChg chg="mod">
          <ac:chgData name="青木 萌百" userId="S::aokimomo@r.recruit.co.jp::b1fbb345-35ba-4afb-a6c5-7071621ee6b7" providerId="AD" clId="Web-{110DFB83-22F9-47EB-A8AD-7B1E4BC88CE3}" dt="2024-08-26T00:13:28.670" v="28" actId="20577"/>
          <ac:spMkLst>
            <pc:docMk/>
            <pc:sldMk cId="1645515910" sldId="716"/>
            <ac:spMk id="2" creationId="{99247628-DA5D-4908-96A7-29DF0B0B0F7B}"/>
          </ac:spMkLst>
        </pc:spChg>
      </pc:sldChg>
    </pc:docChg>
  </pc:docChgLst>
  <pc:docChgLst>
    <pc:chgData clId="Web-{110DFB83-22F9-47EB-A8AD-7B1E4BC88CE3}"/>
    <pc:docChg chg="modSld">
      <pc:chgData name="" userId="" providerId="" clId="Web-{110DFB83-22F9-47EB-A8AD-7B1E4BC88CE3}" dt="2024-08-26T00:12:08.152" v="2" actId="20577"/>
      <pc:docMkLst>
        <pc:docMk/>
      </pc:docMkLst>
      <pc:sldChg chg="modSp">
        <pc:chgData name="" userId="" providerId="" clId="Web-{110DFB83-22F9-47EB-A8AD-7B1E4BC88CE3}" dt="2024-08-26T00:12:08.152" v="2" actId="20577"/>
        <pc:sldMkLst>
          <pc:docMk/>
          <pc:sldMk cId="1645515910" sldId="716"/>
        </pc:sldMkLst>
        <pc:spChg chg="mod">
          <ac:chgData name="" userId="" providerId="" clId="Web-{110DFB83-22F9-47EB-A8AD-7B1E4BC88CE3}" dt="2024-08-26T00:12:08.152" v="2" actId="20577"/>
          <ac:spMkLst>
            <pc:docMk/>
            <pc:sldMk cId="1645515910" sldId="716"/>
            <ac:spMk id="2" creationId="{99247628-DA5D-4908-96A7-29DF0B0B0F7B}"/>
          </ac:spMkLst>
        </pc:spChg>
      </pc:sldChg>
    </pc:docChg>
  </pc:docChgLst>
  <pc:docChgLst>
    <pc:chgData name="青木 萌百" userId="S::aokimomo@r.recruit.co.jp::b1fbb345-35ba-4afb-a6c5-7071621ee6b7" providerId="AD" clId="Web-{A4A6FB0C-D56D-2A9C-177F-4110C6C53CCE}"/>
    <pc:docChg chg="addSld modSld">
      <pc:chgData name="青木 萌百" userId="S::aokimomo@r.recruit.co.jp::b1fbb345-35ba-4afb-a6c5-7071621ee6b7" providerId="AD" clId="Web-{A4A6FB0C-D56D-2A9C-177F-4110C6C53CCE}" dt="2024-08-02T04:50:22.380" v="27"/>
      <pc:docMkLst>
        <pc:docMk/>
      </pc:docMkLst>
      <pc:sldChg chg="addSp delSp modSp">
        <pc:chgData name="青木 萌百" userId="S::aokimomo@r.recruit.co.jp::b1fbb345-35ba-4afb-a6c5-7071621ee6b7" providerId="AD" clId="Web-{A4A6FB0C-D56D-2A9C-177F-4110C6C53CCE}" dt="2024-08-02T04:40:16.063" v="26" actId="20577"/>
        <pc:sldMkLst>
          <pc:docMk/>
          <pc:sldMk cId="0" sldId="261"/>
        </pc:sldMkLst>
        <pc:spChg chg="add del mod">
          <ac:chgData name="青木 萌百" userId="S::aokimomo@r.recruit.co.jp::b1fbb345-35ba-4afb-a6c5-7071621ee6b7" providerId="AD" clId="Web-{A4A6FB0C-D56D-2A9C-177F-4110C6C53CCE}" dt="2024-08-02T04:39:55.437" v="16"/>
          <ac:spMkLst>
            <pc:docMk/>
            <pc:sldMk cId="0" sldId="261"/>
            <ac:spMk id="3" creationId="{5DAA06DA-4C2C-3104-C3DF-5CCC60401555}"/>
          </ac:spMkLst>
        </pc:spChg>
        <pc:spChg chg="add del mod">
          <ac:chgData name="青木 萌百" userId="S::aokimomo@r.recruit.co.jp::b1fbb345-35ba-4afb-a6c5-7071621ee6b7" providerId="AD" clId="Web-{A4A6FB0C-D56D-2A9C-177F-4110C6C53CCE}" dt="2024-08-02T04:40:00.328" v="18"/>
          <ac:spMkLst>
            <pc:docMk/>
            <pc:sldMk cId="0" sldId="261"/>
            <ac:spMk id="5" creationId="{A49725F1-459A-CDEE-1DC7-D93AE989DBCE}"/>
          </ac:spMkLst>
        </pc:spChg>
        <pc:spChg chg="add del mod">
          <ac:chgData name="青木 萌百" userId="S::aokimomo@r.recruit.co.jp::b1fbb345-35ba-4afb-a6c5-7071621ee6b7" providerId="AD" clId="Web-{A4A6FB0C-D56D-2A9C-177F-4110C6C53CCE}" dt="2024-08-02T04:40:16.063" v="26" actId="20577"/>
          <ac:spMkLst>
            <pc:docMk/>
            <pc:sldMk cId="0" sldId="261"/>
            <ac:spMk id="297" creationId="{00000000-0000-0000-0000-000000000000}"/>
          </ac:spMkLst>
        </pc:spChg>
      </pc:sldChg>
      <pc:sldChg chg="modSp">
        <pc:chgData name="青木 萌百" userId="S::aokimomo@r.recruit.co.jp::b1fbb345-35ba-4afb-a6c5-7071621ee6b7" providerId="AD" clId="Web-{A4A6FB0C-D56D-2A9C-177F-4110C6C53CCE}" dt="2024-08-02T04:39:36.889" v="14" actId="20577"/>
        <pc:sldMkLst>
          <pc:docMk/>
          <pc:sldMk cId="0" sldId="421"/>
        </pc:sldMkLst>
        <pc:spChg chg="mod">
          <ac:chgData name="青木 萌百" userId="S::aokimomo@r.recruit.co.jp::b1fbb345-35ba-4afb-a6c5-7071621ee6b7" providerId="AD" clId="Web-{A4A6FB0C-D56D-2A9C-177F-4110C6C53CCE}" dt="2024-08-02T04:39:36.889" v="14" actId="20577"/>
          <ac:spMkLst>
            <pc:docMk/>
            <pc:sldMk cId="0" sldId="421"/>
            <ac:spMk id="243" creationId="{00000000-0000-0000-0000-000000000000}"/>
          </ac:spMkLst>
        </pc:spChg>
      </pc:sldChg>
      <pc:sldChg chg="add replId">
        <pc:chgData name="青木 萌百" userId="S::aokimomo@r.recruit.co.jp::b1fbb345-35ba-4afb-a6c5-7071621ee6b7" providerId="AD" clId="Web-{A4A6FB0C-D56D-2A9C-177F-4110C6C53CCE}" dt="2024-08-02T04:50:22.380" v="27"/>
        <pc:sldMkLst>
          <pc:docMk/>
          <pc:sldMk cId="650533337" sldId="717"/>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xfrm>
            <a:off x="1143000" y="685800"/>
            <a:ext cx="4572000" cy="3429000"/>
          </a:xfrm>
          <a:prstGeom prst="rect">
            <a:avLst/>
          </a:prstGeom>
        </p:spPr>
        <p:txBody>
          <a:bodyPr/>
          <a:lstStyle/>
          <a:p>
            <a:endParaRPr/>
          </a:p>
        </p:txBody>
      </p:sp>
      <p:sp>
        <p:nvSpPr>
          <p:cNvPr id="137" name="Shape 13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321457" latinLnBrk="0">
      <a:lnSpc>
        <a:spcPct val="117999"/>
      </a:lnSpc>
      <a:defRPr sz="1547">
        <a:latin typeface="+mn-lt"/>
        <a:ea typeface="+mn-ea"/>
        <a:cs typeface="+mn-cs"/>
        <a:sym typeface="ヒラギノ角ゴ ProN W3"/>
      </a:defRPr>
    </a:lvl1pPr>
    <a:lvl2pPr indent="160729" defTabSz="321457" latinLnBrk="0">
      <a:lnSpc>
        <a:spcPct val="117999"/>
      </a:lnSpc>
      <a:defRPr sz="1547">
        <a:latin typeface="+mn-lt"/>
        <a:ea typeface="+mn-ea"/>
        <a:cs typeface="+mn-cs"/>
        <a:sym typeface="ヒラギノ角ゴ ProN W3"/>
      </a:defRPr>
    </a:lvl2pPr>
    <a:lvl3pPr indent="321457" defTabSz="321457" latinLnBrk="0">
      <a:lnSpc>
        <a:spcPct val="117999"/>
      </a:lnSpc>
      <a:defRPr sz="1547">
        <a:latin typeface="+mn-lt"/>
        <a:ea typeface="+mn-ea"/>
        <a:cs typeface="+mn-cs"/>
        <a:sym typeface="ヒラギノ角ゴ ProN W3"/>
      </a:defRPr>
    </a:lvl3pPr>
    <a:lvl4pPr indent="482186" defTabSz="321457" latinLnBrk="0">
      <a:lnSpc>
        <a:spcPct val="117999"/>
      </a:lnSpc>
      <a:defRPr sz="1547">
        <a:latin typeface="+mn-lt"/>
        <a:ea typeface="+mn-ea"/>
        <a:cs typeface="+mn-cs"/>
        <a:sym typeface="ヒラギノ角ゴ ProN W3"/>
      </a:defRPr>
    </a:lvl4pPr>
    <a:lvl5pPr indent="642915" defTabSz="321457" latinLnBrk="0">
      <a:lnSpc>
        <a:spcPct val="117999"/>
      </a:lnSpc>
      <a:defRPr sz="1547">
        <a:latin typeface="+mn-lt"/>
        <a:ea typeface="+mn-ea"/>
        <a:cs typeface="+mn-cs"/>
        <a:sym typeface="ヒラギノ角ゴ ProN W3"/>
      </a:defRPr>
    </a:lvl5pPr>
    <a:lvl6pPr indent="803643" defTabSz="321457" latinLnBrk="0">
      <a:lnSpc>
        <a:spcPct val="117999"/>
      </a:lnSpc>
      <a:defRPr sz="1547">
        <a:latin typeface="+mn-lt"/>
        <a:ea typeface="+mn-ea"/>
        <a:cs typeface="+mn-cs"/>
        <a:sym typeface="ヒラギノ角ゴ ProN W3"/>
      </a:defRPr>
    </a:lvl6pPr>
    <a:lvl7pPr indent="964372" defTabSz="321457" latinLnBrk="0">
      <a:lnSpc>
        <a:spcPct val="117999"/>
      </a:lnSpc>
      <a:defRPr sz="1547">
        <a:latin typeface="+mn-lt"/>
        <a:ea typeface="+mn-ea"/>
        <a:cs typeface="+mn-cs"/>
        <a:sym typeface="ヒラギノ角ゴ ProN W3"/>
      </a:defRPr>
    </a:lvl7pPr>
    <a:lvl8pPr indent="1125101" defTabSz="321457" latinLnBrk="0">
      <a:lnSpc>
        <a:spcPct val="117999"/>
      </a:lnSpc>
      <a:defRPr sz="1547">
        <a:latin typeface="+mn-lt"/>
        <a:ea typeface="+mn-ea"/>
        <a:cs typeface="+mn-cs"/>
        <a:sym typeface="ヒラギノ角ゴ ProN W3"/>
      </a:defRPr>
    </a:lvl8pPr>
    <a:lvl9pPr indent="1285829" defTabSz="321457" latinLnBrk="0">
      <a:lnSpc>
        <a:spcPct val="117999"/>
      </a:lnSpc>
      <a:defRPr sz="1547">
        <a:latin typeface="+mn-lt"/>
        <a:ea typeface="+mn-ea"/>
        <a:cs typeface="+mn-cs"/>
        <a:sym typeface="ヒラギノ角ゴ ProN W3"/>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4: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24" name="Google Shape;224;p4: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None/>
            </a:pPr>
            <a:endParaRPr>
              <a:latin typeface="游ゴシック" panose="020B0400000000000000" pitchFamily="50" charset="-128"/>
              <a:ea typeface="游ゴシック" panose="020B0400000000000000" pitchFamily="50" charset="-128"/>
            </a:endParaRPr>
          </a:p>
        </p:txBody>
      </p:sp>
      <p:sp>
        <p:nvSpPr>
          <p:cNvPr id="225" name="Google Shape;225;p4: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altLang="ja-JP" sz="1200" b="0" i="0" u="none" strike="noStrike" cap="none">
                <a:solidFill>
                  <a:srgbClr val="000000"/>
                </a:solidFill>
                <a:latin typeface="游ゴシック" panose="020B0400000000000000" pitchFamily="50" charset="-128"/>
                <a:ea typeface="游ゴシック" panose="020B0400000000000000" pitchFamily="50" charset="-128"/>
                <a:sym typeface="Arial"/>
              </a:rPr>
              <a:t>2</a:t>
            </a:fld>
            <a:endParaRPr sz="1200" b="0" i="0" u="none" strike="noStrike" cap="none">
              <a:solidFill>
                <a:srgbClr val="000000"/>
              </a:solidFill>
              <a:latin typeface="游ゴシック" panose="020B0400000000000000" pitchFamily="50" charset="-128"/>
              <a:ea typeface="游ゴシック" panose="020B0400000000000000" pitchFamily="50" charset="-128"/>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4"/>
        <p:cNvGrpSpPr/>
        <p:nvPr/>
      </p:nvGrpSpPr>
      <p:grpSpPr>
        <a:xfrm>
          <a:off x="0" y="0"/>
          <a:ext cx="0" cy="0"/>
          <a:chOff x="0" y="0"/>
          <a:chExt cx="0" cy="0"/>
        </a:xfrm>
      </p:grpSpPr>
      <p:sp>
        <p:nvSpPr>
          <p:cNvPr id="245" name="Google Shape;245;p5:notes"/>
          <p:cNvSpPr txBox="1">
            <a:spLocks noGrp="1"/>
          </p:cNvSpPr>
          <p:nvPr>
            <p:ph type="body" idx="1"/>
          </p:nvPr>
        </p:nvSpPr>
        <p:spPr>
          <a:xfrm>
            <a:off x="914400" y="4343400"/>
            <a:ext cx="5029200" cy="411480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latin typeface="游ゴシック" panose="020B0400000000000000" pitchFamily="50" charset="-128"/>
              <a:ea typeface="游ゴシック" panose="020B0400000000000000" pitchFamily="50" charset="-128"/>
            </a:endParaRPr>
          </a:p>
        </p:txBody>
      </p:sp>
      <p:sp>
        <p:nvSpPr>
          <p:cNvPr id="246" name="Google Shape;246;p5: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7"/>
        <p:cNvGrpSpPr/>
        <p:nvPr/>
      </p:nvGrpSpPr>
      <p:grpSpPr>
        <a:xfrm>
          <a:off x="0" y="0"/>
          <a:ext cx="0" cy="0"/>
          <a:chOff x="0" y="0"/>
          <a:chExt cx="0" cy="0"/>
        </a:xfrm>
      </p:grpSpPr>
      <p:sp>
        <p:nvSpPr>
          <p:cNvPr id="278" name="Google Shape;278;p6:notes"/>
          <p:cNvSpPr>
            <a:spLocks noGrp="1" noRot="1" noChangeAspect="1"/>
          </p:cNvSpPr>
          <p:nvPr>
            <p:ph type="sldImg" idx="2"/>
          </p:nvPr>
        </p:nvSpPr>
        <p:spPr>
          <a:xfrm>
            <a:off x="1143000" y="685800"/>
            <a:ext cx="4572000" cy="3429000"/>
          </a:xfrm>
          <a:custGeom>
            <a:avLst/>
            <a:gdLst/>
            <a:ahLst/>
            <a:cxnLst/>
            <a:rect l="l" t="t" r="r" b="b"/>
            <a:pathLst>
              <a:path w="120000" h="120000" extrusionOk="0">
                <a:moveTo>
                  <a:pt x="0" y="0"/>
                </a:moveTo>
                <a:lnTo>
                  <a:pt x="120000" y="0"/>
                </a:lnTo>
                <a:lnTo>
                  <a:pt x="120000" y="120000"/>
                </a:lnTo>
                <a:lnTo>
                  <a:pt x="0" y="120000"/>
                </a:lnTo>
                <a:close/>
              </a:path>
            </a:pathLst>
          </a:custGeom>
          <a:noFill/>
          <a:ln>
            <a:noFill/>
          </a:ln>
        </p:spPr>
      </p:sp>
      <p:sp>
        <p:nvSpPr>
          <p:cNvPr id="279" name="Google Shape;279;p6:notes"/>
          <p:cNvSpPr txBox="1">
            <a:spLocks noGrp="1"/>
          </p:cNvSpPr>
          <p:nvPr>
            <p:ph type="body" idx="1"/>
          </p:nvPr>
        </p:nvSpPr>
        <p:spPr>
          <a:xfrm>
            <a:off x="914400" y="4343400"/>
            <a:ext cx="5029200" cy="4114800"/>
          </a:xfrm>
          <a:prstGeom prst="rect">
            <a:avLst/>
          </a:prstGeom>
          <a:noFill/>
          <a:ln>
            <a:noFill/>
          </a:ln>
        </p:spPr>
        <p:txBody>
          <a:bodyPr spcFirstLastPara="1" wrap="square" lIns="91425" tIns="45700" rIns="91425" bIns="45700" anchor="t" anchorCtr="0">
            <a:noAutofit/>
          </a:bodyPr>
          <a:lstStyle/>
          <a:p>
            <a:pPr marL="0" lvl="0" indent="0" algn="l" rtl="0">
              <a:lnSpc>
                <a:spcPct val="117999"/>
              </a:lnSpc>
              <a:spcBef>
                <a:spcPts val="0"/>
              </a:spcBef>
              <a:spcAft>
                <a:spcPts val="0"/>
              </a:spcAft>
              <a:buNone/>
            </a:pPr>
            <a:endParaRPr>
              <a:latin typeface="游ゴシック" panose="020B0400000000000000" pitchFamily="50" charset="-128"/>
              <a:ea typeface="游ゴシック" panose="020B0400000000000000" pitchFamily="50" charset="-128"/>
            </a:endParaRPr>
          </a:p>
        </p:txBody>
      </p:sp>
      <p:sp>
        <p:nvSpPr>
          <p:cNvPr id="280" name="Google Shape;280;p6:notes"/>
          <p:cNvSpPr txBox="1">
            <a:spLocks noGrp="1"/>
          </p:cNvSpPr>
          <p:nvPr>
            <p:ph type="sldNum" idx="12"/>
          </p:nvPr>
        </p:nvSpPr>
        <p:spPr>
          <a:xfrm>
            <a:off x="0" y="0"/>
            <a:ext cx="3000000" cy="3000000"/>
          </a:xfrm>
          <a:prstGeom prst="rect">
            <a:avLst/>
          </a:prstGeom>
          <a:noFill/>
          <a:ln>
            <a:noFill/>
          </a:ln>
        </p:spPr>
        <p:txBody>
          <a:bodyPr spcFirstLastPara="1" wrap="square" lIns="91425" tIns="45700" rIns="91425" bIns="45700" anchor="t"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altLang="ja-JP" sz="1200" b="0" i="0" u="none" strike="noStrike" cap="none">
                <a:solidFill>
                  <a:srgbClr val="000000"/>
                </a:solidFill>
                <a:latin typeface="游ゴシック" panose="020B0400000000000000" pitchFamily="50" charset="-128"/>
                <a:ea typeface="游ゴシック" panose="020B0400000000000000" pitchFamily="50" charset="-128"/>
                <a:sym typeface="Arial"/>
              </a:rPr>
              <a:t>4</a:t>
            </a:fld>
            <a:endParaRPr sz="1200" b="0" i="0" u="none" strike="noStrike" cap="none">
              <a:solidFill>
                <a:srgbClr val="000000"/>
              </a:solidFill>
              <a:latin typeface="游ゴシック" panose="020B0400000000000000" pitchFamily="50" charset="-128"/>
              <a:ea typeface="游ゴシック" panose="020B0400000000000000" pitchFamily="50" charset="-128"/>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ctr" defTabSz="584200" rtl="0" eaLnBrk="1" fontAlgn="auto" latinLnBrk="0" hangingPunct="0">
              <a:lnSpc>
                <a:spcPct val="100000"/>
              </a:lnSpc>
              <a:spcBef>
                <a:spcPts val="0"/>
              </a:spcBef>
              <a:spcAft>
                <a:spcPts val="0"/>
              </a:spcAft>
              <a:buClrTx/>
              <a:buSzTx/>
              <a:buFontTx/>
              <a:buNone/>
              <a:tabLst/>
              <a:defRPr/>
            </a:pPr>
            <a:fld id="{3E5C349A-D363-A246-B47A-27A6E8AF9195}" type="slidenum">
              <a:rPr kumimoji="0" lang="en-US" sz="2400" b="0" i="0" u="none" strike="noStrike" kern="0" cap="none" spc="0" normalizeH="0" baseline="0" noProof="0" smtClean="0">
                <a:ln>
                  <a:noFill/>
                </a:ln>
                <a:solidFill>
                  <a:srgbClr val="000000"/>
                </a:solidFill>
                <a:effectLst/>
                <a:uLnTx/>
                <a:uFillTx/>
                <a:latin typeface="ヒラギノ角ゴ ProN W6"/>
                <a:sym typeface="ヒラギノ角ゴ ProN W6"/>
              </a:rPr>
              <a:pPr marL="0" marR="0" lvl="0" indent="0" algn="ctr" defTabSz="584200" rtl="0" eaLnBrk="1" fontAlgn="auto" latinLnBrk="0" hangingPunct="0">
                <a:lnSpc>
                  <a:spcPct val="100000"/>
                </a:lnSpc>
                <a:spcBef>
                  <a:spcPts val="0"/>
                </a:spcBef>
                <a:spcAft>
                  <a:spcPts val="0"/>
                </a:spcAft>
                <a:buClrTx/>
                <a:buSzTx/>
                <a:buFontTx/>
                <a:buNone/>
                <a:tabLst/>
                <a:defRPr/>
              </a:pPr>
              <a:t>5</a:t>
            </a:fld>
            <a:endParaRPr kumimoji="0" lang="en-US" sz="2400" b="0" i="0" u="none" strike="noStrike" kern="0" cap="none" spc="0" normalizeH="0" baseline="0" noProof="0">
              <a:ln>
                <a:noFill/>
              </a:ln>
              <a:solidFill>
                <a:srgbClr val="000000"/>
              </a:solidFill>
              <a:effectLst/>
              <a:uLnTx/>
              <a:uFillTx/>
              <a:latin typeface="ヒラギノ角ゴ ProN W6"/>
              <a:sym typeface="ヒラギノ角ゴ ProN W6"/>
            </a:endParaRPr>
          </a:p>
        </p:txBody>
      </p:sp>
    </p:spTree>
    <p:extLst>
      <p:ext uri="{BB962C8B-B14F-4D97-AF65-F5344CB8AC3E}">
        <p14:creationId xmlns:p14="http://schemas.microsoft.com/office/powerpoint/2010/main" val="1193582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6" Type="http://schemas.openxmlformats.org/officeDocument/2006/relationships/image" Target="../media/image6.jpeg"/><Relationship Id="rId5" Type="http://schemas.openxmlformats.org/officeDocument/2006/relationships/image" Target="../media/image5.png"/><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tif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タイトル&amp;サブタイトル">
    <p:spTree>
      <p:nvGrpSpPr>
        <p:cNvPr id="1" name=""/>
        <p:cNvGrpSpPr/>
        <p:nvPr/>
      </p:nvGrpSpPr>
      <p:grpSpPr>
        <a:xfrm>
          <a:off x="0" y="0"/>
          <a:ext cx="0" cy="0"/>
          <a:chOff x="0" y="0"/>
          <a:chExt cx="0" cy="0"/>
        </a:xfrm>
      </p:grpSpPr>
      <p:sp>
        <p:nvSpPr>
          <p:cNvPr id="11" name="タイトルテキスト"/>
          <p:cNvSpPr txBox="1">
            <a:spLocks noGrp="1"/>
          </p:cNvSpPr>
          <p:nvPr>
            <p:ph type="title"/>
          </p:nvPr>
        </p:nvSpPr>
        <p:spPr>
          <a:xfrm>
            <a:off x="892969" y="1151930"/>
            <a:ext cx="7358063" cy="2321719"/>
          </a:xfrm>
          <a:prstGeom prst="rect">
            <a:avLst/>
          </a:prstGeom>
        </p:spPr>
        <p:txBody>
          <a:bodyPr anchor="b"/>
          <a:lstStyle/>
          <a:p>
            <a:r>
              <a:t>タイトルテキスト</a:t>
            </a:r>
          </a:p>
        </p:txBody>
      </p:sp>
      <p:sp>
        <p:nvSpPr>
          <p:cNvPr id="12" name="本文レベル1…"/>
          <p:cNvSpPr txBox="1">
            <a:spLocks noGrp="1"/>
          </p:cNvSpPr>
          <p:nvPr>
            <p:ph type="body" sz="quarter" idx="1"/>
          </p:nvPr>
        </p:nvSpPr>
        <p:spPr>
          <a:xfrm>
            <a:off x="892969" y="3545086"/>
            <a:ext cx="7358063" cy="794742"/>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本文レベル1</a:t>
            </a:r>
          </a:p>
          <a:p>
            <a:pPr lvl="1"/>
            <a:r>
              <a:t>本文レベル2</a:t>
            </a:r>
          </a:p>
          <a:p>
            <a:pPr lvl="2"/>
            <a:r>
              <a:t>本文レベル3</a:t>
            </a:r>
          </a:p>
          <a:p>
            <a:pPr lvl="3"/>
            <a:r>
              <a:t>本文レベル4</a:t>
            </a:r>
          </a:p>
          <a:p>
            <a:pPr lvl="4"/>
            <a:r>
              <a:t>本文レベル5</a:t>
            </a:r>
          </a:p>
        </p:txBody>
      </p:sp>
      <p:sp>
        <p:nvSpPr>
          <p:cNvPr id="13" name="スライド番号"/>
          <p:cNvSpPr txBox="1">
            <a:spLocks noGrp="1"/>
          </p:cNvSpPr>
          <p:nvPr>
            <p:ph type="sldNum" sz="quarter" idx="2"/>
          </p:nvPr>
        </p:nvSpPr>
        <p:spPr>
          <a:xfrm>
            <a:off x="4430158" y="6536531"/>
            <a:ext cx="278923" cy="275717"/>
          </a:xfrm>
          <a:prstGeom prst="rect">
            <a:avLst/>
          </a:prstGeom>
        </p:spPr>
        <p:txBody>
          <a:bodyPr/>
          <a:lstStyle>
            <a:lvl1pPr>
              <a:defRPr>
                <a:latin typeface="Helvetica Neue Thin"/>
                <a:ea typeface="Helvetica Neue Thin"/>
                <a:cs typeface="Helvetica Neue Thin"/>
                <a:sym typeface="Helvetica Neue Thin"/>
              </a:defRPr>
            </a:lvl1p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画像（3点）">
    <p:spTree>
      <p:nvGrpSpPr>
        <p:cNvPr id="1" name=""/>
        <p:cNvGrpSpPr/>
        <p:nvPr/>
      </p:nvGrpSpPr>
      <p:grpSpPr>
        <a:xfrm>
          <a:off x="0" y="0"/>
          <a:ext cx="0" cy="0"/>
          <a:chOff x="0" y="0"/>
          <a:chExt cx="0" cy="0"/>
        </a:xfrm>
      </p:grpSpPr>
      <p:sp>
        <p:nvSpPr>
          <p:cNvPr id="83" name="イメージ"/>
          <p:cNvSpPr>
            <a:spLocks noGrp="1"/>
          </p:cNvSpPr>
          <p:nvPr>
            <p:ph type="pic" sz="quarter" idx="13"/>
          </p:nvPr>
        </p:nvSpPr>
        <p:spPr>
          <a:xfrm>
            <a:off x="4723805" y="3580805"/>
            <a:ext cx="3750469" cy="2652117"/>
          </a:xfrm>
          <a:prstGeom prst="rect">
            <a:avLst/>
          </a:prstGeom>
        </p:spPr>
        <p:txBody>
          <a:bodyPr lIns="91439" tIns="45719" rIns="91439" bIns="45719" anchor="t">
            <a:noAutofit/>
          </a:bodyPr>
          <a:lstStyle/>
          <a:p>
            <a:endParaRPr/>
          </a:p>
        </p:txBody>
      </p:sp>
      <p:sp>
        <p:nvSpPr>
          <p:cNvPr id="84" name="イメージ"/>
          <p:cNvSpPr>
            <a:spLocks noGrp="1"/>
          </p:cNvSpPr>
          <p:nvPr>
            <p:ph type="pic" sz="quarter" idx="14"/>
          </p:nvPr>
        </p:nvSpPr>
        <p:spPr>
          <a:xfrm>
            <a:off x="4723805" y="625078"/>
            <a:ext cx="3750469" cy="2652117"/>
          </a:xfrm>
          <a:prstGeom prst="rect">
            <a:avLst/>
          </a:prstGeom>
        </p:spPr>
        <p:txBody>
          <a:bodyPr lIns="91439" tIns="45719" rIns="91439" bIns="45719" anchor="t">
            <a:noAutofit/>
          </a:bodyPr>
          <a:lstStyle/>
          <a:p>
            <a:endParaRPr/>
          </a:p>
        </p:txBody>
      </p:sp>
      <p:sp>
        <p:nvSpPr>
          <p:cNvPr id="85" name="イメージ"/>
          <p:cNvSpPr>
            <a:spLocks noGrp="1"/>
          </p:cNvSpPr>
          <p:nvPr>
            <p:ph type="pic" sz="half" idx="15"/>
          </p:nvPr>
        </p:nvSpPr>
        <p:spPr>
          <a:xfrm>
            <a:off x="669726" y="625078"/>
            <a:ext cx="3750469" cy="5607844"/>
          </a:xfrm>
          <a:prstGeom prst="rect">
            <a:avLst/>
          </a:prstGeom>
        </p:spPr>
        <p:txBody>
          <a:bodyPr lIns="91439" tIns="45719" rIns="91439" bIns="45719" anchor="t">
            <a:noAutofit/>
          </a:bodyPr>
          <a:lstStyle/>
          <a:p>
            <a:endParaRPr/>
          </a:p>
        </p:txBody>
      </p:sp>
      <p:sp>
        <p:nvSpPr>
          <p:cNvPr id="8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引用">
    <p:spTree>
      <p:nvGrpSpPr>
        <p:cNvPr id="1" name=""/>
        <p:cNvGrpSpPr/>
        <p:nvPr/>
      </p:nvGrpSpPr>
      <p:grpSpPr>
        <a:xfrm>
          <a:off x="0" y="0"/>
          <a:ext cx="0" cy="0"/>
          <a:chOff x="0" y="0"/>
          <a:chExt cx="0" cy="0"/>
        </a:xfrm>
      </p:grpSpPr>
      <p:sp>
        <p:nvSpPr>
          <p:cNvPr id="93" name="–Johnny Appleseed"/>
          <p:cNvSpPr txBox="1">
            <a:spLocks noGrp="1"/>
          </p:cNvSpPr>
          <p:nvPr>
            <p:ph type="body" sz="quarter" idx="13"/>
          </p:nvPr>
        </p:nvSpPr>
        <p:spPr>
          <a:xfrm>
            <a:off x="892969" y="4473773"/>
            <a:ext cx="7358063" cy="362215"/>
          </a:xfrm>
          <a:prstGeom prst="rect">
            <a:avLst/>
          </a:prstGeom>
        </p:spPr>
        <p:txBody>
          <a:bodyPr anchor="t">
            <a:spAutoFit/>
          </a:bodyPr>
          <a:lstStyle>
            <a:lvl1pPr marL="0" indent="0" algn="ctr">
              <a:spcBef>
                <a:spcPts val="0"/>
              </a:spcBef>
              <a:buSzTx/>
              <a:buNone/>
              <a:defRPr sz="1687"/>
            </a:lvl1pPr>
          </a:lstStyle>
          <a:p>
            <a:r>
              <a:t>–Johnny Appleseed</a:t>
            </a:r>
          </a:p>
        </p:txBody>
      </p:sp>
      <p:sp>
        <p:nvSpPr>
          <p:cNvPr id="94" name="“ここに引用を入力してください。”"/>
          <p:cNvSpPr txBox="1">
            <a:spLocks noGrp="1"/>
          </p:cNvSpPr>
          <p:nvPr>
            <p:ph type="body" sz="quarter" idx="14"/>
          </p:nvPr>
        </p:nvSpPr>
        <p:spPr>
          <a:xfrm>
            <a:off x="892969" y="2979431"/>
            <a:ext cx="7358063" cy="470513"/>
          </a:xfrm>
          <a:prstGeom prst="rect">
            <a:avLst/>
          </a:prstGeom>
        </p:spPr>
        <p:txBody>
          <a:bodyPr>
            <a:spAutoFit/>
          </a:bodyPr>
          <a:lstStyle>
            <a:lvl1pPr marL="0" indent="0" algn="ctr">
              <a:spcBef>
                <a:spcPts val="0"/>
              </a:spcBef>
              <a:buSzTx/>
              <a:buNone/>
              <a:defRPr sz="2391"/>
            </a:lvl1pPr>
          </a:lstStyle>
          <a:p>
            <a:r>
              <a:t>“ここに引用を入力してください。”</a:t>
            </a:r>
          </a:p>
        </p:txBody>
      </p:sp>
      <p:sp>
        <p:nvSpPr>
          <p:cNvPr id="95"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写真">
    <p:spTree>
      <p:nvGrpSpPr>
        <p:cNvPr id="1" name=""/>
        <p:cNvGrpSpPr/>
        <p:nvPr/>
      </p:nvGrpSpPr>
      <p:grpSpPr>
        <a:xfrm>
          <a:off x="0" y="0"/>
          <a:ext cx="0" cy="0"/>
          <a:chOff x="0" y="0"/>
          <a:chExt cx="0" cy="0"/>
        </a:xfrm>
      </p:grpSpPr>
      <p:sp>
        <p:nvSpPr>
          <p:cNvPr id="102" name="イメージ"/>
          <p:cNvSpPr>
            <a:spLocks noGrp="1"/>
          </p:cNvSpPr>
          <p:nvPr>
            <p:ph type="pic" idx="13"/>
          </p:nvPr>
        </p:nvSpPr>
        <p:spPr>
          <a:xfrm>
            <a:off x="0" y="0"/>
            <a:ext cx="9144000" cy="6858000"/>
          </a:xfrm>
          <a:prstGeom prst="rect">
            <a:avLst/>
          </a:prstGeom>
        </p:spPr>
        <p:txBody>
          <a:bodyPr lIns="91439" tIns="45719" rIns="91439" bIns="45719" anchor="t">
            <a:noAutofit/>
          </a:bodyPr>
          <a:lstStyle/>
          <a:p>
            <a:endParaRPr/>
          </a:p>
        </p:txBody>
      </p:sp>
      <p:sp>
        <p:nvSpPr>
          <p:cNvPr id="103"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空白">
    <p:spTree>
      <p:nvGrpSpPr>
        <p:cNvPr id="1" name=""/>
        <p:cNvGrpSpPr/>
        <p:nvPr/>
      </p:nvGrpSpPr>
      <p:grpSpPr>
        <a:xfrm>
          <a:off x="0" y="0"/>
          <a:ext cx="0" cy="0"/>
          <a:chOff x="0" y="0"/>
          <a:chExt cx="0" cy="0"/>
        </a:xfrm>
      </p:grpSpPr>
      <p:sp>
        <p:nvSpPr>
          <p:cNvPr id="110"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117" name="Rectangle 7"/>
          <p:cNvSpPr/>
          <p:nvPr/>
        </p:nvSpPr>
        <p:spPr>
          <a:xfrm>
            <a:off x="-1" y="263769"/>
            <a:ext cx="9144001" cy="6330462"/>
          </a:xfrm>
          <a:prstGeom prst="rect">
            <a:avLst/>
          </a:prstGeom>
          <a:solidFill>
            <a:srgbClr val="CFD8DC"/>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118" name="Rectangle 8"/>
          <p:cNvSpPr/>
          <p:nvPr/>
        </p:nvSpPr>
        <p:spPr>
          <a:xfrm>
            <a:off x="-1" y="263768"/>
            <a:ext cx="9144001" cy="675250"/>
          </a:xfrm>
          <a:prstGeom prst="rect">
            <a:avLst/>
          </a:prstGeom>
          <a:solidFill>
            <a:srgbClr val="37474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119" name="Rectangle 13"/>
          <p:cNvSpPr/>
          <p:nvPr/>
        </p:nvSpPr>
        <p:spPr>
          <a:xfrm>
            <a:off x="351692" y="1099129"/>
            <a:ext cx="8440616" cy="5064370"/>
          </a:xfrm>
          <a:prstGeom prst="rect">
            <a:avLst/>
          </a:prstGeom>
          <a:solidFill>
            <a:srgbClr val="FFFFF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pic>
        <p:nvPicPr>
          <p:cNvPr id="120" name="Picture 12" descr="Picture 12"/>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7522906" y="389562"/>
            <a:ext cx="1269402" cy="423662"/>
          </a:xfrm>
          <a:prstGeom prst="rect">
            <a:avLst/>
          </a:prstGeom>
          <a:ln w="12700">
            <a:miter lim="400000"/>
          </a:ln>
        </p:spPr>
      </p:pic>
      <p:sp>
        <p:nvSpPr>
          <p:cNvPr id="121" name="Rectangle 5"/>
          <p:cNvSpPr/>
          <p:nvPr/>
        </p:nvSpPr>
        <p:spPr>
          <a:xfrm>
            <a:off x="-1" y="263769"/>
            <a:ext cx="9144001" cy="6330462"/>
          </a:xfrm>
          <a:prstGeom prst="rect">
            <a:avLst/>
          </a:prstGeom>
          <a:solidFill>
            <a:srgbClr val="FFFFFF"/>
          </a:solidFill>
          <a:ln w="12700">
            <a:miter lim="400000"/>
          </a:ln>
        </p:spPr>
        <p:txBody>
          <a:bodyPr lIns="42203" tIns="42203" rIns="42203" bIns="42203" anchor="ctr"/>
          <a:lstStyle/>
          <a:p>
            <a:pPr defTabSz="914367">
              <a:defRPr>
                <a:solidFill>
                  <a:srgbClr val="FFFFFF"/>
                </a:solidFill>
                <a:latin typeface="Calibri"/>
                <a:ea typeface="Calibri"/>
                <a:cs typeface="Calibri"/>
                <a:sym typeface="Calibri"/>
              </a:defRPr>
            </a:pPr>
            <a:endParaRPr sz="1186"/>
          </a:p>
        </p:txBody>
      </p:sp>
      <p:sp>
        <p:nvSpPr>
          <p:cNvPr id="8" name="四角形">
            <a:extLst>
              <a:ext uri="{FF2B5EF4-FFF2-40B4-BE49-F238E27FC236}">
                <a16:creationId xmlns:a16="http://schemas.microsoft.com/office/drawing/2014/main" id="{7EBCDE6C-EF82-4E63-8ED9-32154AA1794A}"/>
              </a:ext>
            </a:extLst>
          </p:cNvPr>
          <p:cNvSpPr/>
          <p:nvPr userDrawn="1"/>
        </p:nvSpPr>
        <p:spPr>
          <a:xfrm>
            <a:off x="-1" y="-2976"/>
            <a:ext cx="9144001" cy="892969"/>
          </a:xfrm>
          <a:prstGeom prst="rect">
            <a:avLst/>
          </a:prstGeom>
          <a:solidFill>
            <a:srgbClr val="55BBB3"/>
          </a:solidFill>
          <a:ln w="12700">
            <a:miter lim="400000"/>
          </a:ln>
        </p:spPr>
        <p:txBody>
          <a:bodyPr lIns="35719" tIns="35719" rIns="35719" bIns="35719" anchor="ctr"/>
          <a:lstStyle/>
          <a:p>
            <a:pPr>
              <a:defRPr sz="2200">
                <a:solidFill>
                  <a:srgbClr val="0BBEB4"/>
                </a:solidFill>
                <a:latin typeface="+mn-lt"/>
                <a:ea typeface="+mn-ea"/>
                <a:cs typeface="+mn-cs"/>
                <a:sym typeface="ヒラギノ角ゴ ProN W3"/>
              </a:defRPr>
            </a:pPr>
            <a:endParaRPr sz="1547"/>
          </a:p>
        </p:txBody>
      </p:sp>
      <p:pic>
        <p:nvPicPr>
          <p:cNvPr id="9" name="イメージ" descr="イメージ">
            <a:extLst>
              <a:ext uri="{FF2B5EF4-FFF2-40B4-BE49-F238E27FC236}">
                <a16:creationId xmlns:a16="http://schemas.microsoft.com/office/drawing/2014/main" id="{4EF24628-C06B-4D70-A071-0AEDFCCBA1F1}"/>
              </a:ext>
            </a:extLst>
          </p:cNvPr>
          <p:cNvPicPr>
            <a:picLocks noChangeAspect="1"/>
          </p:cNvPicPr>
          <p:nvPr userDrawn="1"/>
        </p:nvPicPr>
        <p:blipFill>
          <a:blip r:embed="rId3" cstate="print">
            <a:alphaModFix amt="16732"/>
            <a:extLst>
              <a:ext uri="{28A0092B-C50C-407E-A947-70E740481C1C}">
                <a14:useLocalDpi xmlns:a14="http://schemas.microsoft.com/office/drawing/2010/main"/>
              </a:ext>
            </a:extLst>
          </a:blip>
          <a:srcRect/>
          <a:stretch>
            <a:fillRect/>
          </a:stretch>
        </p:blipFill>
        <p:spPr>
          <a:xfrm>
            <a:off x="7305659" y="231707"/>
            <a:ext cx="1703860" cy="423638"/>
          </a:xfrm>
          <a:prstGeom prst="rect">
            <a:avLst/>
          </a:prstGeom>
          <a:ln w="12700">
            <a:miter lim="400000"/>
          </a:ln>
        </p:spPr>
      </p:pic>
      <p:sp>
        <p:nvSpPr>
          <p:cNvPr id="10" name="目次">
            <a:extLst>
              <a:ext uri="{FF2B5EF4-FFF2-40B4-BE49-F238E27FC236}">
                <a16:creationId xmlns:a16="http://schemas.microsoft.com/office/drawing/2014/main" id="{C7BCA1C8-6E19-47AF-AAD0-1875083E9C64}"/>
              </a:ext>
            </a:extLst>
          </p:cNvPr>
          <p:cNvSpPr txBox="1"/>
          <p:nvPr userDrawn="1"/>
        </p:nvSpPr>
        <p:spPr>
          <a:xfrm>
            <a:off x="395085" y="255924"/>
            <a:ext cx="3651135" cy="37516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5719" tIns="35719" rIns="35719" bIns="35719" anchor="ctr">
            <a:spAutoFit/>
          </a:bodyPr>
          <a:lstStyle>
            <a:lvl1pPr algn="l">
              <a:defRPr sz="2800">
                <a:solidFill>
                  <a:srgbClr val="FFFFFF"/>
                </a:solidFill>
              </a:defRPr>
            </a:lvl1pPr>
          </a:lstStyle>
          <a:p>
            <a:endParaRPr sz="1969"/>
          </a:p>
        </p:txBody>
      </p:sp>
      <p:sp>
        <p:nvSpPr>
          <p:cNvPr id="2" name="タイトル 1">
            <a:extLst>
              <a:ext uri="{FF2B5EF4-FFF2-40B4-BE49-F238E27FC236}">
                <a16:creationId xmlns:a16="http://schemas.microsoft.com/office/drawing/2014/main" id="{78555484-4009-44EE-8BBF-79359CAA66B4}"/>
              </a:ext>
            </a:extLst>
          </p:cNvPr>
          <p:cNvSpPr>
            <a:spLocks noGrp="1"/>
          </p:cNvSpPr>
          <p:nvPr>
            <p:ph type="title"/>
          </p:nvPr>
        </p:nvSpPr>
        <p:spPr>
          <a:xfrm>
            <a:off x="395085" y="265244"/>
            <a:ext cx="4089261" cy="369332"/>
          </a:xfrm>
        </p:spPr>
        <p:txBody>
          <a:bodyPr wrap="none" lIns="0" tIns="0" rIns="0" bIns="0">
            <a:spAutoFit/>
          </a:bodyPr>
          <a:lstStyle>
            <a:lvl1pPr algn="l">
              <a:defRPr sz="2400" b="1">
                <a:solidFill>
                  <a:schemeClr val="bg1"/>
                </a:solidFill>
                <a:latin typeface="游ゴシック" panose="020B0400000000000000" pitchFamily="50" charset="-128"/>
                <a:ea typeface="游ゴシック" panose="020B0400000000000000" pitchFamily="50" charset="-128"/>
              </a:defRPr>
            </a:lvl1pPr>
          </a:lstStyle>
          <a:p>
            <a:r>
              <a:rPr kumimoji="1" lang="ja-JP" altLang="en-US"/>
              <a:t>マスター タイトルの書式設定</a:t>
            </a:r>
          </a:p>
        </p:txBody>
      </p:sp>
      <p:sp>
        <p:nvSpPr>
          <p:cNvPr id="13" name="スライド番号">
            <a:extLst>
              <a:ext uri="{FF2B5EF4-FFF2-40B4-BE49-F238E27FC236}">
                <a16:creationId xmlns:a16="http://schemas.microsoft.com/office/drawing/2014/main" id="{6A64F4C9-9085-418D-8358-4BE5204E9B63}"/>
              </a:ext>
            </a:extLst>
          </p:cNvPr>
          <p:cNvSpPr txBox="1">
            <a:spLocks noGrp="1"/>
          </p:cNvSpPr>
          <p:nvPr>
            <p:ph type="sldNum" sz="quarter" idx="2"/>
          </p:nvPr>
        </p:nvSpPr>
        <p:spPr>
          <a:xfrm>
            <a:off x="8436408" y="6514809"/>
            <a:ext cx="540301" cy="262316"/>
          </a:xfrm>
          <a:prstGeom prst="rect">
            <a:avLst/>
          </a:prstGeom>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a:lstStyle/>
          <a:p>
            <a:fld id="{86CB4B4D-7CA3-9044-876B-883B54F8677D}" type="slidenum">
              <a:rPr/>
              <a:t>‹#›</a:t>
            </a:fld>
            <a:endParaRPr/>
          </a:p>
        </p:txBody>
      </p:sp>
      <p:sp>
        <p:nvSpPr>
          <p:cNvPr id="16" name="Footer Placeholder 9">
            <a:extLst>
              <a:ext uri="{FF2B5EF4-FFF2-40B4-BE49-F238E27FC236}">
                <a16:creationId xmlns:a16="http://schemas.microsoft.com/office/drawing/2014/main" id="{35CA7D96-270C-4E15-B28F-0BD8DBEBDB3F}"/>
              </a:ext>
            </a:extLst>
          </p:cNvPr>
          <p:cNvSpPr txBox="1"/>
          <p:nvPr userDrawn="1"/>
        </p:nvSpPr>
        <p:spPr>
          <a:xfrm>
            <a:off x="2029254" y="6573286"/>
            <a:ext cx="5085494" cy="212238"/>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a:t>(C) Recruit Co., Ltd. All rights reserved. </a:t>
            </a:r>
          </a:p>
        </p:txBody>
      </p:sp>
    </p:spTree>
    <p:extLst>
      <p:ext uri="{BB962C8B-B14F-4D97-AF65-F5344CB8AC3E}">
        <p14:creationId xmlns:p14="http://schemas.microsoft.com/office/powerpoint/2010/main" val="973185503"/>
      </p:ext>
    </p:extLst>
  </p:cSld>
  <p:clrMapOvr>
    <a:masterClrMapping/>
  </p:clrMapOvr>
  <p:transition spd="med"/>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2_タイトル（上）">
    <p:spTree>
      <p:nvGrpSpPr>
        <p:cNvPr id="1" name=""/>
        <p:cNvGrpSpPr/>
        <p:nvPr/>
      </p:nvGrpSpPr>
      <p:grpSpPr>
        <a:xfrm>
          <a:off x="0" y="0"/>
          <a:ext cx="0" cy="0"/>
          <a:chOff x="0" y="0"/>
          <a:chExt cx="0" cy="0"/>
        </a:xfrm>
      </p:grpSpPr>
      <p:sp>
        <p:nvSpPr>
          <p:cNvPr id="4" name="四角形">
            <a:extLst>
              <a:ext uri="{FF2B5EF4-FFF2-40B4-BE49-F238E27FC236}">
                <a16:creationId xmlns:a16="http://schemas.microsoft.com/office/drawing/2014/main" id="{786A7F40-9C46-4EA5-B53A-A103B05FE404}"/>
              </a:ext>
            </a:extLst>
          </p:cNvPr>
          <p:cNvSpPr/>
          <p:nvPr userDrawn="1"/>
        </p:nvSpPr>
        <p:spPr>
          <a:xfrm>
            <a:off x="-1" y="-2975"/>
            <a:ext cx="9144001" cy="892969"/>
          </a:xfrm>
          <a:prstGeom prst="rect">
            <a:avLst/>
          </a:prstGeom>
          <a:solidFill>
            <a:srgbClr val="55BBB3"/>
          </a:solidFill>
          <a:ln w="12700" cap="flat">
            <a:noFill/>
            <a:miter lim="400000"/>
          </a:ln>
          <a:effectLst/>
        </p:spPr>
        <p:txBody>
          <a:bodyPr wrap="square" lIns="32971" tIns="32971" rIns="32971" bIns="32971" numCol="1" anchor="ctr">
            <a:noAutofit/>
          </a:bodyPr>
          <a:lstStyle/>
          <a:p>
            <a:pPr>
              <a:defRPr sz="2200">
                <a:solidFill>
                  <a:srgbClr val="0BBEB4"/>
                </a:solidFill>
                <a:latin typeface="+mn-lt"/>
                <a:ea typeface="+mn-ea"/>
                <a:cs typeface="+mn-cs"/>
                <a:sym typeface="ヒラギノ角ゴ ProN W3"/>
              </a:defRPr>
            </a:pPr>
            <a:endParaRPr sz="1428"/>
          </a:p>
        </p:txBody>
      </p:sp>
      <p:pic>
        <p:nvPicPr>
          <p:cNvPr id="5" name="イメージ" descr="イメージ">
            <a:extLst>
              <a:ext uri="{FF2B5EF4-FFF2-40B4-BE49-F238E27FC236}">
                <a16:creationId xmlns:a16="http://schemas.microsoft.com/office/drawing/2014/main" id="{1CAAE736-A2EE-48E9-992C-A8EF503E8B3C}"/>
              </a:ext>
            </a:extLst>
          </p:cNvPr>
          <p:cNvPicPr>
            <a:picLocks noChangeAspect="1"/>
          </p:cNvPicPr>
          <p:nvPr userDrawn="1"/>
        </p:nvPicPr>
        <p:blipFill>
          <a:blip r:embed="rId2" cstate="print">
            <a:alphaModFix amt="16732"/>
            <a:extLst>
              <a:ext uri="{28A0092B-C50C-407E-A947-70E740481C1C}">
                <a14:useLocalDpi xmlns:a14="http://schemas.microsoft.com/office/drawing/2010/main"/>
              </a:ext>
            </a:extLst>
          </a:blip>
          <a:srcRect/>
          <a:stretch>
            <a:fillRect/>
          </a:stretch>
        </p:blipFill>
        <p:spPr>
          <a:xfrm>
            <a:off x="7305658" y="231707"/>
            <a:ext cx="1703861" cy="423638"/>
          </a:xfrm>
          <a:prstGeom prst="rect">
            <a:avLst/>
          </a:prstGeom>
          <a:ln w="12700">
            <a:miter lim="400000"/>
          </a:ln>
        </p:spPr>
      </p:pic>
      <p:sp>
        <p:nvSpPr>
          <p:cNvPr id="2" name="タイトル 1">
            <a:extLst>
              <a:ext uri="{FF2B5EF4-FFF2-40B4-BE49-F238E27FC236}">
                <a16:creationId xmlns:a16="http://schemas.microsoft.com/office/drawing/2014/main" id="{C0149B33-7702-476F-8277-6FDC5F199BD2}"/>
              </a:ext>
            </a:extLst>
          </p:cNvPr>
          <p:cNvSpPr>
            <a:spLocks noGrp="1"/>
          </p:cNvSpPr>
          <p:nvPr>
            <p:ph type="title"/>
          </p:nvPr>
        </p:nvSpPr>
        <p:spPr>
          <a:xfrm>
            <a:off x="249674" y="178595"/>
            <a:ext cx="5853946" cy="476751"/>
          </a:xfrm>
        </p:spPr>
        <p:txBody>
          <a:bodyPr>
            <a:noAutofit/>
          </a:bodyPr>
          <a:lstStyle>
            <a:lvl1pPr algn="l">
              <a:defRPr sz="2400" b="1">
                <a:solidFill>
                  <a:schemeClr val="bg1"/>
                </a:solidFill>
              </a:defRPr>
            </a:lvl1pPr>
          </a:lstStyle>
          <a:p>
            <a:r>
              <a:rPr kumimoji="1" lang="ja-JP" altLang="en-US"/>
              <a:t>マスター タイトルの書式設定</a:t>
            </a:r>
          </a:p>
        </p:txBody>
      </p:sp>
      <p:sp>
        <p:nvSpPr>
          <p:cNvPr id="9" name="Footer Placeholder 9">
            <a:extLst>
              <a:ext uri="{FF2B5EF4-FFF2-40B4-BE49-F238E27FC236}">
                <a16:creationId xmlns:a16="http://schemas.microsoft.com/office/drawing/2014/main" id="{8EBA4AE9-2CF0-4848-B6A0-030B8B4D021D}"/>
              </a:ext>
            </a:extLst>
          </p:cNvPr>
          <p:cNvSpPr txBox="1"/>
          <p:nvPr userDrawn="1"/>
        </p:nvSpPr>
        <p:spPr>
          <a:xfrm>
            <a:off x="2029254" y="6573286"/>
            <a:ext cx="5085494" cy="2122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a:t>(C) Recruit Co., Ltd. All rights reserved. </a:t>
            </a:r>
          </a:p>
        </p:txBody>
      </p:sp>
      <p:sp>
        <p:nvSpPr>
          <p:cNvPr id="10" name="スライド番号">
            <a:extLst>
              <a:ext uri="{FF2B5EF4-FFF2-40B4-BE49-F238E27FC236}">
                <a16:creationId xmlns:a16="http://schemas.microsoft.com/office/drawing/2014/main" id="{218E0C15-923C-48E2-9118-09A7761E1307}"/>
              </a:ext>
            </a:extLst>
          </p:cNvPr>
          <p:cNvSpPr txBox="1">
            <a:spLocks noGrp="1"/>
          </p:cNvSpPr>
          <p:nvPr>
            <p:ph type="sldNum" sz="quarter" idx="2"/>
          </p:nvPr>
        </p:nvSpPr>
        <p:spPr>
          <a:xfrm>
            <a:off x="8436408" y="6514809"/>
            <a:ext cx="540301" cy="262316"/>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a:lstStyle/>
          <a:p>
            <a:fld id="{86CB4B4D-7CA3-9044-876B-883B54F8677D}" type="slidenum">
              <a:rPr/>
              <a:t>‹#›</a:t>
            </a:fld>
            <a:endParaRPr/>
          </a:p>
        </p:txBody>
      </p:sp>
    </p:spTree>
    <p:extLst>
      <p:ext uri="{BB962C8B-B14F-4D97-AF65-F5344CB8AC3E}">
        <p14:creationId xmlns:p14="http://schemas.microsoft.com/office/powerpoint/2010/main" val="1162213073"/>
      </p:ext>
    </p:extLst>
  </p:cSld>
  <p:clrMapOvr>
    <a:masterClrMapping/>
  </p:clrMapOvr>
  <p:transition spd="med"/>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4_箇条書き">
    <p:spTree>
      <p:nvGrpSpPr>
        <p:cNvPr id="1" name=""/>
        <p:cNvGrpSpPr/>
        <p:nvPr/>
      </p:nvGrpSpPr>
      <p:grpSpPr>
        <a:xfrm>
          <a:off x="0" y="0"/>
          <a:ext cx="0" cy="0"/>
          <a:chOff x="0" y="0"/>
          <a:chExt cx="0" cy="0"/>
        </a:xfrm>
      </p:grpSpPr>
      <p:sp>
        <p:nvSpPr>
          <p:cNvPr id="5" name="四角形">
            <a:extLst>
              <a:ext uri="{FF2B5EF4-FFF2-40B4-BE49-F238E27FC236}">
                <a16:creationId xmlns:a16="http://schemas.microsoft.com/office/drawing/2014/main" id="{000F3E2D-C0A5-4C6F-B4D1-183DD4835B47}"/>
              </a:ext>
            </a:extLst>
          </p:cNvPr>
          <p:cNvSpPr/>
          <p:nvPr/>
        </p:nvSpPr>
        <p:spPr>
          <a:xfrm>
            <a:off x="0" y="-4534"/>
            <a:ext cx="9144000" cy="892969"/>
          </a:xfrm>
          <a:prstGeom prst="rect">
            <a:avLst/>
          </a:prstGeom>
          <a:solidFill>
            <a:srgbClr val="55BBB3"/>
          </a:solidFill>
          <a:ln w="12700" cap="flat">
            <a:noFill/>
            <a:miter lim="400000"/>
          </a:ln>
          <a:effectLst/>
        </p:spPr>
        <p:txBody>
          <a:bodyPr wrap="square" lIns="26789" tIns="26789" rIns="26789" bIns="26789" numCol="1" anchor="ctr">
            <a:noAutofit/>
          </a:bodyPr>
          <a:lstStyle/>
          <a:p>
            <a:pPr algn="ctr" defTabSz="308048" hangingPunct="0">
              <a:defRPr sz="2200">
                <a:solidFill>
                  <a:srgbClr val="0BBEB4"/>
                </a:solidFill>
                <a:latin typeface="+mn-lt"/>
                <a:ea typeface="+mn-ea"/>
                <a:cs typeface="+mn-cs"/>
                <a:sym typeface="ヒラギノ角ゴ ProN W3"/>
              </a:defRPr>
            </a:pPr>
            <a:endParaRPr sz="1160" kern="0">
              <a:solidFill>
                <a:srgbClr val="0BBEB4"/>
              </a:solidFill>
              <a:latin typeface="游ゴシック" panose="020B0400000000000000" pitchFamily="50" charset="-128"/>
              <a:sym typeface="ヒラギノ角ゴ ProN W3"/>
            </a:endParaRPr>
          </a:p>
        </p:txBody>
      </p:sp>
      <p:pic>
        <p:nvPicPr>
          <p:cNvPr id="7" name="イメージ" descr="イメージ">
            <a:extLst>
              <a:ext uri="{FF2B5EF4-FFF2-40B4-BE49-F238E27FC236}">
                <a16:creationId xmlns:a16="http://schemas.microsoft.com/office/drawing/2014/main" id="{06A5F44B-4AA5-4398-A0B0-F748DA637B59}"/>
              </a:ext>
            </a:extLst>
          </p:cNvPr>
          <p:cNvPicPr>
            <a:picLocks noChangeAspect="1"/>
          </p:cNvPicPr>
          <p:nvPr userDrawn="1"/>
        </p:nvPicPr>
        <p:blipFill>
          <a:blip r:embed="rId2" cstate="print">
            <a:alphaModFix amt="16732"/>
            <a:extLst>
              <a:ext uri="{28A0092B-C50C-407E-A947-70E740481C1C}">
                <a14:useLocalDpi xmlns:a14="http://schemas.microsoft.com/office/drawing/2010/main"/>
              </a:ext>
            </a:extLst>
          </a:blip>
          <a:srcRect/>
          <a:stretch>
            <a:fillRect/>
          </a:stretch>
        </p:blipFill>
        <p:spPr>
          <a:xfrm>
            <a:off x="7756982" y="231689"/>
            <a:ext cx="1277895" cy="423638"/>
          </a:xfrm>
          <a:prstGeom prst="rect">
            <a:avLst/>
          </a:prstGeom>
          <a:ln w="12700">
            <a:miter lim="400000"/>
          </a:ln>
        </p:spPr>
      </p:pic>
      <p:sp>
        <p:nvSpPr>
          <p:cNvPr id="9" name="スライド番号">
            <a:extLst>
              <a:ext uri="{FF2B5EF4-FFF2-40B4-BE49-F238E27FC236}">
                <a16:creationId xmlns:a16="http://schemas.microsoft.com/office/drawing/2014/main" id="{FF6EABCE-277B-44D2-AD56-2329B4B1EA71}"/>
              </a:ext>
            </a:extLst>
          </p:cNvPr>
          <p:cNvSpPr txBox="1">
            <a:spLocks noGrp="1"/>
          </p:cNvSpPr>
          <p:nvPr>
            <p:ph type="sldNum" sz="quarter" idx="2"/>
          </p:nvPr>
        </p:nvSpPr>
        <p:spPr>
          <a:xfrm>
            <a:off x="8750876" y="6514870"/>
            <a:ext cx="278825" cy="275717"/>
          </a:xfrm>
          <a:prstGeom prst="rect">
            <a:avLst/>
          </a:prstGeom>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wrap="square"/>
          <a:lstStyle>
            <a:lvl1pPr>
              <a:defRPr>
                <a:latin typeface="游ゴシック" panose="020B0400000000000000" pitchFamily="50" charset="-128"/>
              </a:defRPr>
            </a:lvl1pPr>
          </a:lstStyle>
          <a:p>
            <a:pPr algn="r" hangingPunct="0"/>
            <a:fld id="{86CB4B4D-7CA3-9044-876B-883B54F8677D}" type="slidenum">
              <a:rPr lang="en-US" altLang="ja-JP" smtClean="0">
                <a:cs typeface="Calibri" panose="020F0502020204030204" pitchFamily="34" charset="0"/>
              </a:rPr>
              <a:pPr algn="r" hangingPunct="0"/>
              <a:t>‹#›</a:t>
            </a:fld>
            <a:endParaRPr lang="ja-JP" altLang="en-US">
              <a:cs typeface="Calibri" panose="020F0502020204030204" pitchFamily="34" charset="0"/>
            </a:endParaRPr>
          </a:p>
        </p:txBody>
      </p:sp>
      <p:sp>
        <p:nvSpPr>
          <p:cNvPr id="2" name="タイトル 1">
            <a:extLst>
              <a:ext uri="{FF2B5EF4-FFF2-40B4-BE49-F238E27FC236}">
                <a16:creationId xmlns:a16="http://schemas.microsoft.com/office/drawing/2014/main" id="{8C3FC73F-DD43-4EE8-959C-6DE8B9706619}"/>
              </a:ext>
            </a:extLst>
          </p:cNvPr>
          <p:cNvSpPr>
            <a:spLocks noGrp="1"/>
          </p:cNvSpPr>
          <p:nvPr>
            <p:ph type="title"/>
          </p:nvPr>
        </p:nvSpPr>
        <p:spPr>
          <a:xfrm>
            <a:off x="249189" y="230131"/>
            <a:ext cx="4493182" cy="423638"/>
          </a:xfrm>
        </p:spPr>
        <p:txBody>
          <a:bodyPr>
            <a:normAutofit/>
          </a:bodyPr>
          <a:lstStyle>
            <a:lvl1pPr algn="l">
              <a:defRPr sz="1800" b="1">
                <a:solidFill>
                  <a:schemeClr val="bg1"/>
                </a:solidFill>
                <a:latin typeface="游ゴシック" panose="020B0400000000000000" pitchFamily="50" charset="-128"/>
                <a:ea typeface="游ゴシック" panose="020B0400000000000000" pitchFamily="50" charset="-128"/>
              </a:defRPr>
            </a:lvl1pPr>
          </a:lstStyle>
          <a:p>
            <a:r>
              <a:rPr kumimoji="1" lang="ja-JP" altLang="en-US"/>
              <a:t>マスター タイトルの書式設定</a:t>
            </a:r>
          </a:p>
        </p:txBody>
      </p:sp>
      <p:sp>
        <p:nvSpPr>
          <p:cNvPr id="10" name="図プレースホルダー 18">
            <a:extLst>
              <a:ext uri="{FF2B5EF4-FFF2-40B4-BE49-F238E27FC236}">
                <a16:creationId xmlns:a16="http://schemas.microsoft.com/office/drawing/2014/main" id="{F3054364-9218-4866-9A6F-B5BC6542D9A9}"/>
              </a:ext>
            </a:extLst>
          </p:cNvPr>
          <p:cNvSpPr>
            <a:spLocks noGrp="1"/>
          </p:cNvSpPr>
          <p:nvPr>
            <p:ph type="pic" sz="quarter" idx="10"/>
          </p:nvPr>
        </p:nvSpPr>
        <p:spPr>
          <a:xfrm>
            <a:off x="210509" y="1123101"/>
            <a:ext cx="8722984" cy="5480513"/>
          </a:xfrm>
        </p:spPr>
        <p:txBody>
          <a:bodyPr/>
          <a:lstStyle>
            <a:lvl1pPr>
              <a:defRPr>
                <a:latin typeface="游ゴシック" panose="020B0400000000000000" pitchFamily="50" charset="-128"/>
                <a:ea typeface="游ゴシック" panose="020B0400000000000000" pitchFamily="50" charset="-128"/>
              </a:defRPr>
            </a:lvl1pPr>
          </a:lstStyle>
          <a:p>
            <a:endParaRPr kumimoji="1" lang="ja-JP" altLang="en-US"/>
          </a:p>
        </p:txBody>
      </p:sp>
      <p:sp>
        <p:nvSpPr>
          <p:cNvPr id="12" name="Footer Placeholder 9">
            <a:extLst>
              <a:ext uri="{FF2B5EF4-FFF2-40B4-BE49-F238E27FC236}">
                <a16:creationId xmlns:a16="http://schemas.microsoft.com/office/drawing/2014/main" id="{CC0E3D55-B6D2-4E06-8396-A4FA93DC2150}"/>
              </a:ext>
            </a:extLst>
          </p:cNvPr>
          <p:cNvSpPr txBox="1"/>
          <p:nvPr userDrawn="1"/>
        </p:nvSpPr>
        <p:spPr>
          <a:xfrm>
            <a:off x="2506019" y="6584539"/>
            <a:ext cx="4131964" cy="189732"/>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24110" rIns="24110" anchor="ctr">
            <a:spAutoFit/>
          </a:bodyPr>
          <a:lstStyle>
            <a:lvl1pPr defTabSz="914400">
              <a:defRPr sz="1200">
                <a:solidFill>
                  <a:srgbClr val="888888"/>
                </a:solidFill>
                <a:latin typeface="Helvetica"/>
                <a:ea typeface="Helvetica"/>
                <a:cs typeface="Helvetica"/>
                <a:sym typeface="Helvetica"/>
              </a:defRPr>
            </a:lvl1pPr>
          </a:lstStyle>
          <a:p>
            <a:pPr algn="ctr"/>
            <a:r>
              <a:rPr lang="en-US" sz="633">
                <a:latin typeface="游ゴシック" panose="020B0400000000000000" pitchFamily="50" charset="-128"/>
                <a:ea typeface="游ゴシック" panose="020B0400000000000000" pitchFamily="50" charset="-128"/>
              </a:rPr>
              <a:t>(C) Recruit Co., Ltd. All rights reserved. </a:t>
            </a:r>
          </a:p>
        </p:txBody>
      </p:sp>
    </p:spTree>
    <p:extLst>
      <p:ext uri="{BB962C8B-B14F-4D97-AF65-F5344CB8AC3E}">
        <p14:creationId xmlns:p14="http://schemas.microsoft.com/office/powerpoint/2010/main" val="24234821"/>
      </p:ext>
    </p:extLst>
  </p:cSld>
  <p:clrMapOvr>
    <a:masterClrMapping/>
  </p:clrMapOvr>
  <p:transition spd="med"/>
</p:sldLayout>
</file>

<file path=ppt/slideLayouts/slideLayout17.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61"/>
          </a:p>
        </p:txBody>
      </p:sp>
    </p:spTree>
    <p:extLst>
      <p:ext uri="{BB962C8B-B14F-4D97-AF65-F5344CB8AC3E}">
        <p14:creationId xmlns:p14="http://schemas.microsoft.com/office/powerpoint/2010/main" val="122139992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2078" y="80777"/>
            <a:ext cx="6773964" cy="228818"/>
          </a:xfrm>
          <a:prstGeom prst="rect">
            <a:avLst/>
          </a:prstGeom>
          <a:noFill/>
          <a:ln>
            <a:noFill/>
          </a:ln>
        </p:spPr>
        <p:txBody>
          <a:bodyPr/>
          <a:lstStyle>
            <a:lvl1pPr marL="0" indent="0" algn="l">
              <a:buNone/>
              <a:defRPr sz="1107" b="1" i="0">
                <a:solidFill>
                  <a:schemeClr val="bg1"/>
                </a:solidFill>
                <a:latin typeface="HGMaruGothicMPRO" charset="-128"/>
                <a:ea typeface="HGMaruGothicMPRO" charset="-128"/>
                <a:cs typeface="HGMaruGothicMPRO" charset="-128"/>
              </a:defRPr>
            </a:lvl1pPr>
            <a:lvl2pPr marL="422009" indent="0" algn="ctr">
              <a:buNone/>
              <a:defRPr sz="1846"/>
            </a:lvl2pPr>
            <a:lvl3pPr marL="844018" indent="0" algn="ctr">
              <a:buNone/>
              <a:defRPr sz="1661"/>
            </a:lvl3pPr>
            <a:lvl4pPr marL="1266027" indent="0" algn="ctr">
              <a:buNone/>
              <a:defRPr sz="1477"/>
            </a:lvl4pPr>
            <a:lvl5pPr marL="1688037" indent="0" algn="ctr">
              <a:buNone/>
              <a:defRPr sz="1477"/>
            </a:lvl5pPr>
            <a:lvl6pPr marL="2110046" indent="0" algn="ctr">
              <a:buNone/>
              <a:defRPr sz="1477"/>
            </a:lvl6pPr>
            <a:lvl7pPr marL="2532055" indent="0" algn="ctr">
              <a:buNone/>
              <a:defRPr sz="1477"/>
            </a:lvl7pPr>
            <a:lvl8pPr marL="2954064" indent="0" algn="ctr">
              <a:buNone/>
              <a:defRPr sz="1477"/>
            </a:lvl8pPr>
            <a:lvl9pPr marL="3376073" indent="0" algn="ctr">
              <a:buNone/>
              <a:defRPr sz="1477"/>
            </a:lvl9pPr>
          </a:lstStyle>
          <a:p>
            <a:r>
              <a:rPr lang="en-US"/>
              <a:t>Click to edit Master subtitle style</a:t>
            </a:r>
          </a:p>
        </p:txBody>
      </p:sp>
      <p:sp>
        <p:nvSpPr>
          <p:cNvPr id="7" name="Footer Placeholder 4"/>
          <p:cNvSpPr>
            <a:spLocks noGrp="1"/>
          </p:cNvSpPr>
          <p:nvPr>
            <p:ph type="ftr" sz="quarter" idx="3"/>
          </p:nvPr>
        </p:nvSpPr>
        <p:spPr>
          <a:xfrm>
            <a:off x="2498127" y="6433353"/>
            <a:ext cx="4147748" cy="365125"/>
          </a:xfrm>
          <a:prstGeom prst="rect">
            <a:avLst/>
          </a:prstGeom>
        </p:spPr>
        <p:txBody>
          <a:bodyPr vert="horz" lIns="91440" tIns="45720" rIns="91440" bIns="45720" rtlCol="0" anchor="ctr"/>
          <a:lstStyle>
            <a:lvl1pPr algn="ctr">
              <a:defRPr sz="923">
                <a:solidFill>
                  <a:schemeClr val="tx1">
                    <a:tint val="75000"/>
                  </a:schemeClr>
                </a:solidFill>
              </a:defRPr>
            </a:lvl1pPr>
          </a:lstStyle>
          <a:p>
            <a:endParaRPr lang="en-US"/>
          </a:p>
        </p:txBody>
      </p:sp>
      <p:sp>
        <p:nvSpPr>
          <p:cNvPr id="8" name="Slide Number Placeholder 5"/>
          <p:cNvSpPr>
            <a:spLocks noGrp="1"/>
          </p:cNvSpPr>
          <p:nvPr>
            <p:ph type="sldNum" sz="quarter" idx="4"/>
          </p:nvPr>
        </p:nvSpPr>
        <p:spPr>
          <a:xfrm>
            <a:off x="7756482" y="6433353"/>
            <a:ext cx="1096493" cy="365125"/>
          </a:xfrm>
          <a:prstGeom prst="rect">
            <a:avLst/>
          </a:prstGeom>
        </p:spPr>
        <p:txBody>
          <a:bodyPr vert="horz" lIns="91440" tIns="45720" rIns="91440" bIns="45720" rtlCol="0" anchor="ctr"/>
          <a:lstStyle>
            <a:lvl1pPr algn="r">
              <a:defRPr sz="1107">
                <a:solidFill>
                  <a:srgbClr val="37474F"/>
                </a:solidFill>
              </a:defRPr>
            </a:lvl1pPr>
          </a:lstStyle>
          <a:p>
            <a:fld id="{66DCAD7C-F911-9F49-9CD8-C4F52DC71951}" type="slidenum">
              <a:rPr lang="en-US" smtClean="0"/>
              <a:pPr/>
              <a:t>‹#›</a:t>
            </a:fld>
            <a:endParaRPr lang="en-US"/>
          </a:p>
        </p:txBody>
      </p:sp>
      <p:sp>
        <p:nvSpPr>
          <p:cNvPr id="12" name="Title 1"/>
          <p:cNvSpPr>
            <a:spLocks noGrp="1"/>
          </p:cNvSpPr>
          <p:nvPr>
            <p:ph type="title"/>
          </p:nvPr>
        </p:nvSpPr>
        <p:spPr>
          <a:xfrm>
            <a:off x="282078" y="300649"/>
            <a:ext cx="6773964" cy="376017"/>
          </a:xfrm>
          <a:prstGeom prst="rect">
            <a:avLst/>
          </a:prstGeom>
        </p:spPr>
        <p:txBody>
          <a:bodyPr/>
          <a:lstStyle>
            <a:lvl1pPr>
              <a:defRPr sz="1661" b="1" i="0">
                <a:solidFill>
                  <a:schemeClr val="bg1"/>
                </a:solidFill>
                <a:latin typeface="HGMaruGothicMPRO" charset="-128"/>
                <a:ea typeface="HGMaruGothicMPRO" charset="-128"/>
                <a:cs typeface="HGMaruGothicMPRO" charset="-128"/>
              </a:defRPr>
            </a:lvl1pPr>
          </a:lstStyle>
          <a:p>
            <a:r>
              <a:rPr lang="en-US"/>
              <a:t>Click to edit Master title style</a:t>
            </a:r>
          </a:p>
        </p:txBody>
      </p:sp>
    </p:spTree>
    <p:extLst>
      <p:ext uri="{BB962C8B-B14F-4D97-AF65-F5344CB8AC3E}">
        <p14:creationId xmlns:p14="http://schemas.microsoft.com/office/powerpoint/2010/main" val="12166124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Rectangle 5"/>
          <p:cNvSpPr/>
          <p:nvPr userDrawn="1"/>
        </p:nvSpPr>
        <p:spPr>
          <a:xfrm>
            <a:off x="0" y="0"/>
            <a:ext cx="9144000" cy="6858000"/>
          </a:xfrm>
          <a:prstGeom prst="rect">
            <a:avLst/>
          </a:prstGeom>
          <a:solidFill>
            <a:srgbClr val="00BEB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61"/>
          </a:p>
        </p:txBody>
      </p:sp>
    </p:spTree>
    <p:extLst>
      <p:ext uri="{BB962C8B-B14F-4D97-AF65-F5344CB8AC3E}">
        <p14:creationId xmlns:p14="http://schemas.microsoft.com/office/powerpoint/2010/main" val="336937711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画像（横長）">
    <p:spTree>
      <p:nvGrpSpPr>
        <p:cNvPr id="1" name=""/>
        <p:cNvGrpSpPr/>
        <p:nvPr/>
      </p:nvGrpSpPr>
      <p:grpSpPr>
        <a:xfrm>
          <a:off x="0" y="0"/>
          <a:ext cx="0" cy="0"/>
          <a:chOff x="0" y="0"/>
          <a:chExt cx="0" cy="0"/>
        </a:xfrm>
      </p:grpSpPr>
      <p:sp>
        <p:nvSpPr>
          <p:cNvPr id="6" name="四角形">
            <a:extLst>
              <a:ext uri="{FF2B5EF4-FFF2-40B4-BE49-F238E27FC236}">
                <a16:creationId xmlns:a16="http://schemas.microsoft.com/office/drawing/2014/main" id="{E73B259F-7EEC-45EE-8F52-720326A555BC}"/>
              </a:ext>
            </a:extLst>
          </p:cNvPr>
          <p:cNvSpPr/>
          <p:nvPr userDrawn="1"/>
        </p:nvSpPr>
        <p:spPr>
          <a:xfrm>
            <a:off x="-1" y="-2977"/>
            <a:ext cx="9144001" cy="6863954"/>
          </a:xfrm>
          <a:prstGeom prst="rect">
            <a:avLst/>
          </a:prstGeom>
          <a:solidFill>
            <a:srgbClr val="55BBB3"/>
          </a:solidFill>
          <a:ln w="12700">
            <a:miter lim="400000"/>
          </a:ln>
        </p:spPr>
        <p:txBody>
          <a:bodyPr lIns="35719" tIns="35719" rIns="35719" bIns="35719" anchor="ctr"/>
          <a:lstStyle/>
          <a:p>
            <a:pPr>
              <a:defRPr sz="2200">
                <a:solidFill>
                  <a:srgbClr val="0BBEB4"/>
                </a:solidFill>
                <a:latin typeface="+mn-lt"/>
                <a:ea typeface="+mn-ea"/>
                <a:cs typeface="+mn-cs"/>
                <a:sym typeface="ヒラギノ角ゴ ProN W3"/>
              </a:defRPr>
            </a:pPr>
            <a:endParaRPr sz="1547"/>
          </a:p>
        </p:txBody>
      </p:sp>
      <p:pic>
        <p:nvPicPr>
          <p:cNvPr id="4" name="イメージ" descr="イメージ">
            <a:extLst>
              <a:ext uri="{FF2B5EF4-FFF2-40B4-BE49-F238E27FC236}">
                <a16:creationId xmlns:a16="http://schemas.microsoft.com/office/drawing/2014/main" id="{3333FFB4-7741-4503-9E83-391F7F7390C4}"/>
              </a:ext>
            </a:extLst>
          </p:cNvPr>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75696" y="2153510"/>
            <a:ext cx="3425036" cy="1141685"/>
          </a:xfrm>
          <a:prstGeom prst="rect">
            <a:avLst/>
          </a:prstGeom>
          <a:ln w="12700">
            <a:miter lim="400000"/>
          </a:ln>
        </p:spPr>
      </p:pic>
      <p:pic>
        <p:nvPicPr>
          <p:cNvPr id="5" name="Picture 7" descr="Picture 7">
            <a:extLst>
              <a:ext uri="{FF2B5EF4-FFF2-40B4-BE49-F238E27FC236}">
                <a16:creationId xmlns:a16="http://schemas.microsoft.com/office/drawing/2014/main" id="{3805C908-5859-492C-84A3-DD451089F3B4}"/>
              </a:ext>
            </a:extLst>
          </p:cNvPr>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4412293" y="1833238"/>
            <a:ext cx="4122754" cy="2560913"/>
          </a:xfrm>
          <a:prstGeom prst="rect">
            <a:avLst/>
          </a:prstGeom>
          <a:ln w="12700">
            <a:miter lim="400000"/>
          </a:ln>
        </p:spPr>
      </p:pic>
      <p:pic>
        <p:nvPicPr>
          <p:cNvPr id="7" name="図 1" descr="図 1">
            <a:extLst>
              <a:ext uri="{FF2B5EF4-FFF2-40B4-BE49-F238E27FC236}">
                <a16:creationId xmlns:a16="http://schemas.microsoft.com/office/drawing/2014/main" id="{80C9FEF1-260F-4BCD-84FA-568186F693B3}"/>
              </a:ext>
            </a:extLst>
          </p:cNvPr>
          <p:cNvPicPr>
            <a:picLocks noChangeAspect="1"/>
          </p:cNvPicPr>
          <p:nvPr userDrawn="1"/>
        </p:nvPicPr>
        <p:blipFill>
          <a:blip r:embed="rId4" cstate="email">
            <a:extLst>
              <a:ext uri="{28A0092B-C50C-407E-A947-70E740481C1C}">
                <a14:useLocalDpi xmlns:a14="http://schemas.microsoft.com/office/drawing/2010/main"/>
              </a:ext>
            </a:extLst>
          </a:blip>
          <a:stretch>
            <a:fillRect/>
          </a:stretch>
        </p:blipFill>
        <p:spPr>
          <a:xfrm>
            <a:off x="7069502" y="4581021"/>
            <a:ext cx="574904" cy="675250"/>
          </a:xfrm>
          <a:prstGeom prst="rect">
            <a:avLst/>
          </a:prstGeom>
          <a:ln w="12700">
            <a:miter lim="400000"/>
          </a:ln>
        </p:spPr>
      </p:pic>
      <p:pic>
        <p:nvPicPr>
          <p:cNvPr id="8" name="Picture 2" descr="Picture 2">
            <a:extLst>
              <a:ext uri="{FF2B5EF4-FFF2-40B4-BE49-F238E27FC236}">
                <a16:creationId xmlns:a16="http://schemas.microsoft.com/office/drawing/2014/main" id="{E9C48300-D88B-452A-8F08-4F28C3CC9A4F}"/>
              </a:ext>
            </a:extLst>
          </p:cNvPr>
          <p:cNvPicPr>
            <a:picLocks noChangeAspect="1"/>
          </p:cNvPicPr>
          <p:nvPr userDrawn="1"/>
        </p:nvPicPr>
        <p:blipFill>
          <a:blip r:embed="rId5" cstate="email">
            <a:extLst>
              <a:ext uri="{28A0092B-C50C-407E-A947-70E740481C1C}">
                <a14:useLocalDpi xmlns:a14="http://schemas.microsoft.com/office/drawing/2010/main"/>
              </a:ext>
            </a:extLst>
          </a:blip>
          <a:stretch>
            <a:fillRect/>
          </a:stretch>
        </p:blipFill>
        <p:spPr>
          <a:xfrm>
            <a:off x="7834947" y="4581021"/>
            <a:ext cx="675250" cy="675250"/>
          </a:xfrm>
          <a:prstGeom prst="rect">
            <a:avLst/>
          </a:prstGeom>
          <a:ln w="12700">
            <a:miter lim="400000"/>
          </a:ln>
        </p:spPr>
      </p:pic>
      <p:pic>
        <p:nvPicPr>
          <p:cNvPr id="10" name="図 9" descr="テキスト&#10;&#10;自動的に生成された説明">
            <a:extLst>
              <a:ext uri="{FF2B5EF4-FFF2-40B4-BE49-F238E27FC236}">
                <a16:creationId xmlns:a16="http://schemas.microsoft.com/office/drawing/2014/main" id="{B42F2804-FD78-4801-A9E8-C4D1C5D821BD}"/>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5826984" y="4712100"/>
            <a:ext cx="1051976" cy="413089"/>
          </a:xfrm>
          <a:prstGeom prst="rect">
            <a:avLst/>
          </a:prstGeom>
        </p:spPr>
      </p:pic>
    </p:spTree>
    <p:extLst>
      <p:ext uri="{BB962C8B-B14F-4D97-AF65-F5344CB8AC3E}">
        <p14:creationId xmlns:p14="http://schemas.microsoft.com/office/powerpoint/2010/main" val="127867153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タイトル&amp;サブタイトル">
    <p:spTree>
      <p:nvGrpSpPr>
        <p:cNvPr id="1" name=""/>
        <p:cNvGrpSpPr/>
        <p:nvPr/>
      </p:nvGrpSpPr>
      <p:grpSpPr>
        <a:xfrm>
          <a:off x="0" y="0"/>
          <a:ext cx="0" cy="0"/>
          <a:chOff x="0" y="0"/>
          <a:chExt cx="0" cy="0"/>
        </a:xfrm>
      </p:grpSpPr>
      <p:sp>
        <p:nvSpPr>
          <p:cNvPr id="5" name="四角形">
            <a:extLst>
              <a:ext uri="{FF2B5EF4-FFF2-40B4-BE49-F238E27FC236}">
                <a16:creationId xmlns:a16="http://schemas.microsoft.com/office/drawing/2014/main" id="{E9D97FD3-A3EB-4170-B945-A9E5CE36649B}"/>
              </a:ext>
            </a:extLst>
          </p:cNvPr>
          <p:cNvSpPr/>
          <p:nvPr userDrawn="1"/>
        </p:nvSpPr>
        <p:spPr>
          <a:xfrm>
            <a:off x="-1" y="-2977"/>
            <a:ext cx="9144001" cy="6863954"/>
          </a:xfrm>
          <a:prstGeom prst="rect">
            <a:avLst/>
          </a:prstGeom>
          <a:solidFill>
            <a:srgbClr val="55BBB3"/>
          </a:solidFill>
          <a:ln w="12700">
            <a:miter lim="400000"/>
          </a:ln>
        </p:spPr>
        <p:txBody>
          <a:bodyPr lIns="35719" tIns="35719" rIns="35719" bIns="35719" anchor="ctr"/>
          <a:lstStyle/>
          <a:p>
            <a:pPr>
              <a:defRPr sz="2200">
                <a:solidFill>
                  <a:srgbClr val="0BBEB4"/>
                </a:solidFill>
                <a:latin typeface="+mn-lt"/>
                <a:ea typeface="+mn-ea"/>
                <a:cs typeface="+mn-cs"/>
                <a:sym typeface="ヒラギノ角ゴ ProN W3"/>
              </a:defRPr>
            </a:pPr>
            <a:endParaRPr sz="1547"/>
          </a:p>
        </p:txBody>
      </p:sp>
      <p:pic>
        <p:nvPicPr>
          <p:cNvPr id="6" name="イメージ" descr="イメージ">
            <a:extLst>
              <a:ext uri="{FF2B5EF4-FFF2-40B4-BE49-F238E27FC236}">
                <a16:creationId xmlns:a16="http://schemas.microsoft.com/office/drawing/2014/main" id="{30E3A4A0-2D6F-4AF3-B046-9AB95F23E8C8}"/>
              </a:ext>
            </a:extLst>
          </p:cNvPr>
          <p:cNvPicPr>
            <a:picLocks noChangeAspect="1"/>
          </p:cNvPicPr>
          <p:nvPr userDrawn="1"/>
        </p:nvPicPr>
        <p:blipFill>
          <a:blip r:embed="rId2" cstate="print">
            <a:alphaModFix amt="16732"/>
            <a:extLst>
              <a:ext uri="{28A0092B-C50C-407E-A947-70E740481C1C}">
                <a14:useLocalDpi xmlns:a14="http://schemas.microsoft.com/office/drawing/2010/main"/>
              </a:ext>
            </a:extLst>
          </a:blip>
          <a:srcRect/>
          <a:stretch>
            <a:fillRect/>
          </a:stretch>
        </p:blipFill>
        <p:spPr>
          <a:xfrm rot="5400000">
            <a:off x="-2003299" y="2763862"/>
            <a:ext cx="5349890" cy="1330166"/>
          </a:xfrm>
          <a:prstGeom prst="rect">
            <a:avLst/>
          </a:prstGeom>
          <a:ln w="12700">
            <a:miter lim="400000"/>
          </a:ln>
        </p:spPr>
      </p:pic>
      <p:sp>
        <p:nvSpPr>
          <p:cNvPr id="2" name="タイトル 1">
            <a:extLst>
              <a:ext uri="{FF2B5EF4-FFF2-40B4-BE49-F238E27FC236}">
                <a16:creationId xmlns:a16="http://schemas.microsoft.com/office/drawing/2014/main" id="{DF3D019E-C4F7-4279-8F91-9DDC7E12AB27}"/>
              </a:ext>
            </a:extLst>
          </p:cNvPr>
          <p:cNvSpPr>
            <a:spLocks noGrp="1"/>
          </p:cNvSpPr>
          <p:nvPr>
            <p:ph type="title"/>
          </p:nvPr>
        </p:nvSpPr>
        <p:spPr>
          <a:xfrm>
            <a:off x="2423035" y="3229592"/>
            <a:ext cx="4293167" cy="389530"/>
          </a:xfrm>
        </p:spPr>
        <p:txBody>
          <a:bodyPr wrap="none" lIns="0" tIns="0" rIns="0" bIns="0">
            <a:spAutoFit/>
          </a:bodyPr>
          <a:lstStyle>
            <a:lvl1pPr>
              <a:defRPr sz="2531" b="1">
                <a:solidFill>
                  <a:schemeClr val="bg1"/>
                </a:solidFill>
                <a:latin typeface="游ゴシック" panose="020B0400000000000000" pitchFamily="50" charset="-128"/>
                <a:ea typeface="游ゴシック" panose="020B0400000000000000" pitchFamily="50" charset="-128"/>
              </a:defRPr>
            </a:lvl1pPr>
          </a:lstStyle>
          <a:p>
            <a:r>
              <a:rPr kumimoji="1" lang="ja-JP" altLang="en-US"/>
              <a:t>マスター タイトルの書式設定</a:t>
            </a:r>
          </a:p>
        </p:txBody>
      </p:sp>
      <p:sp>
        <p:nvSpPr>
          <p:cNvPr id="7" name="Footer Placeholder 9">
            <a:extLst>
              <a:ext uri="{FF2B5EF4-FFF2-40B4-BE49-F238E27FC236}">
                <a16:creationId xmlns:a16="http://schemas.microsoft.com/office/drawing/2014/main" id="{0839F4FB-A6E8-4400-9849-C60ECC3A81C2}"/>
              </a:ext>
            </a:extLst>
          </p:cNvPr>
          <p:cNvSpPr txBox="1"/>
          <p:nvPr userDrawn="1"/>
        </p:nvSpPr>
        <p:spPr>
          <a:xfrm>
            <a:off x="2029254" y="6573286"/>
            <a:ext cx="5085494" cy="212238"/>
          </a:xfrm>
          <a:prstGeom prst="rect">
            <a:avLst/>
          </a:prstGeom>
          <a:ln w="12700">
            <a:miter lim="400000"/>
          </a:ln>
          <a:extLst>
            <a:ext uri="{C572A759-6A51-4108-AA02-DFA0A04FC94B}">
              <ma14:wrappingTextBoxFlag xmlns="" xmlns:ma14="http://schemas.microsoft.com/office/mac/drawingml/2011/main" xmlns:a14="http://schemas.microsoft.com/office/drawing/2010/main" xmlns:m="http://schemas.openxmlformats.org/officeDocument/2006/math" val="1"/>
            </a:ext>
          </a:extLst>
        </p:spPr>
        <p:txBody>
          <a:bodyPr lIns="29673" rIns="29673" anchor="ctr">
            <a:spAutoFit/>
          </a:bodyPr>
          <a:lstStyle>
            <a:lvl1pPr defTabSz="914400">
              <a:defRPr sz="1200">
                <a:solidFill>
                  <a:srgbClr val="888888"/>
                </a:solidFill>
                <a:latin typeface="Helvetica"/>
                <a:ea typeface="Helvetica"/>
                <a:cs typeface="Helvetica"/>
                <a:sym typeface="Helvetica"/>
              </a:defRPr>
            </a:lvl1pPr>
          </a:lstStyle>
          <a:p>
            <a:pPr algn="ctr"/>
            <a:r>
              <a:rPr lang="en-US" sz="779">
                <a:solidFill>
                  <a:schemeClr val="bg1"/>
                </a:solidFill>
              </a:rPr>
              <a:t>(C) Recruit Co., Ltd. All rights reserved. </a:t>
            </a:r>
          </a:p>
        </p:txBody>
      </p:sp>
    </p:spTree>
    <p:extLst>
      <p:ext uri="{BB962C8B-B14F-4D97-AF65-F5344CB8AC3E}">
        <p14:creationId xmlns:p14="http://schemas.microsoft.com/office/powerpoint/2010/main" val="3691919558"/>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タイトル（中央）">
    <p:spTree>
      <p:nvGrpSpPr>
        <p:cNvPr id="1" name=""/>
        <p:cNvGrpSpPr/>
        <p:nvPr/>
      </p:nvGrpSpPr>
      <p:grpSpPr>
        <a:xfrm>
          <a:off x="0" y="0"/>
          <a:ext cx="0" cy="0"/>
          <a:chOff x="0" y="0"/>
          <a:chExt cx="0" cy="0"/>
        </a:xfrm>
      </p:grpSpPr>
      <p:sp>
        <p:nvSpPr>
          <p:cNvPr id="30" name="タイトルテキスト"/>
          <p:cNvSpPr txBox="1">
            <a:spLocks noGrp="1"/>
          </p:cNvSpPr>
          <p:nvPr>
            <p:ph type="title"/>
          </p:nvPr>
        </p:nvSpPr>
        <p:spPr>
          <a:xfrm>
            <a:off x="892969" y="2268141"/>
            <a:ext cx="7358063" cy="2321719"/>
          </a:xfrm>
          <a:prstGeom prst="rect">
            <a:avLst/>
          </a:prstGeom>
        </p:spPr>
        <p:txBody>
          <a:bodyPr/>
          <a:lstStyle/>
          <a:p>
            <a:r>
              <a:t>タイトルテキスト</a:t>
            </a:r>
          </a:p>
        </p:txBody>
      </p:sp>
      <p:sp>
        <p:nvSpPr>
          <p:cNvPr id="3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画像（縦長）">
    <p:spTree>
      <p:nvGrpSpPr>
        <p:cNvPr id="1" name=""/>
        <p:cNvGrpSpPr/>
        <p:nvPr/>
      </p:nvGrpSpPr>
      <p:grpSpPr>
        <a:xfrm>
          <a:off x="0" y="0"/>
          <a:ext cx="0" cy="0"/>
          <a:chOff x="0" y="0"/>
          <a:chExt cx="0" cy="0"/>
        </a:xfrm>
      </p:grpSpPr>
      <p:sp>
        <p:nvSpPr>
          <p:cNvPr id="38" name="イメージ"/>
          <p:cNvSpPr>
            <a:spLocks noGrp="1"/>
          </p:cNvSpPr>
          <p:nvPr>
            <p:ph type="pic" sz="half" idx="13"/>
          </p:nvPr>
        </p:nvSpPr>
        <p:spPr>
          <a:xfrm>
            <a:off x="4723805" y="446484"/>
            <a:ext cx="3750469" cy="5777508"/>
          </a:xfrm>
          <a:prstGeom prst="rect">
            <a:avLst/>
          </a:prstGeom>
        </p:spPr>
        <p:txBody>
          <a:bodyPr lIns="91439" tIns="45719" rIns="91439" bIns="45719" anchor="t">
            <a:noAutofit/>
          </a:bodyPr>
          <a:lstStyle/>
          <a:p>
            <a:endParaRPr/>
          </a:p>
        </p:txBody>
      </p:sp>
      <p:sp>
        <p:nvSpPr>
          <p:cNvPr id="39" name="タイトルテキスト"/>
          <p:cNvSpPr txBox="1">
            <a:spLocks noGrp="1"/>
          </p:cNvSpPr>
          <p:nvPr>
            <p:ph type="title"/>
          </p:nvPr>
        </p:nvSpPr>
        <p:spPr>
          <a:xfrm>
            <a:off x="669726" y="446484"/>
            <a:ext cx="3750469" cy="2803922"/>
          </a:xfrm>
          <a:prstGeom prst="rect">
            <a:avLst/>
          </a:prstGeom>
        </p:spPr>
        <p:txBody>
          <a:bodyPr anchor="b"/>
          <a:lstStyle>
            <a:lvl1pPr>
              <a:defRPr sz="4219"/>
            </a:lvl1pPr>
          </a:lstStyle>
          <a:p>
            <a:r>
              <a:t>タイトルテキスト</a:t>
            </a:r>
          </a:p>
        </p:txBody>
      </p:sp>
      <p:sp>
        <p:nvSpPr>
          <p:cNvPr id="40" name="本文レベル1…"/>
          <p:cNvSpPr txBox="1">
            <a:spLocks noGrp="1"/>
          </p:cNvSpPr>
          <p:nvPr>
            <p:ph type="body" sz="quarter" idx="1"/>
          </p:nvPr>
        </p:nvSpPr>
        <p:spPr>
          <a:xfrm>
            <a:off x="669726" y="3321844"/>
            <a:ext cx="3750469" cy="2893219"/>
          </a:xfrm>
          <a:prstGeom prst="rect">
            <a:avLst/>
          </a:prstGeom>
        </p:spPr>
        <p:txBody>
          <a:bodyPr anchor="t"/>
          <a:lstStyle>
            <a:lvl1pPr marL="0" indent="0" algn="ctr">
              <a:spcBef>
                <a:spcPts val="0"/>
              </a:spcBef>
              <a:buSzTx/>
              <a:buNone/>
              <a:defRPr sz="2601"/>
            </a:lvl1pPr>
            <a:lvl2pPr marL="0" indent="0" algn="ctr">
              <a:spcBef>
                <a:spcPts val="0"/>
              </a:spcBef>
              <a:buSzTx/>
              <a:buNone/>
              <a:defRPr sz="2601"/>
            </a:lvl2pPr>
            <a:lvl3pPr marL="0" indent="0" algn="ctr">
              <a:spcBef>
                <a:spcPts val="0"/>
              </a:spcBef>
              <a:buSzTx/>
              <a:buNone/>
              <a:defRPr sz="2601"/>
            </a:lvl3pPr>
            <a:lvl4pPr marL="0" indent="0" algn="ctr">
              <a:spcBef>
                <a:spcPts val="0"/>
              </a:spcBef>
              <a:buSzTx/>
              <a:buNone/>
              <a:defRPr sz="2601"/>
            </a:lvl4pPr>
            <a:lvl5pPr marL="0" indent="0" algn="ctr">
              <a:spcBef>
                <a:spcPts val="0"/>
              </a:spcBef>
              <a:buSzTx/>
              <a:buNone/>
              <a:defRPr sz="2601"/>
            </a:lvl5pPr>
          </a:lstStyle>
          <a:p>
            <a:r>
              <a:t>本文レベル1</a:t>
            </a:r>
          </a:p>
          <a:p>
            <a:pPr lvl="1"/>
            <a:r>
              <a:t>本文レベル2</a:t>
            </a:r>
          </a:p>
          <a:p>
            <a:pPr lvl="2"/>
            <a:r>
              <a:t>本文レベル3</a:t>
            </a:r>
          </a:p>
          <a:p>
            <a:pPr lvl="3"/>
            <a:r>
              <a:t>本文レベル4</a:t>
            </a:r>
          </a:p>
          <a:p>
            <a:pPr lvl="4"/>
            <a:r>
              <a:t>本文レベル5</a:t>
            </a:r>
          </a:p>
        </p:txBody>
      </p:sp>
      <p:sp>
        <p:nvSpPr>
          <p:cNvPr id="41"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タイトル（上）">
    <p:spTree>
      <p:nvGrpSpPr>
        <p:cNvPr id="1" name=""/>
        <p:cNvGrpSpPr/>
        <p:nvPr/>
      </p:nvGrpSpPr>
      <p:grpSpPr>
        <a:xfrm>
          <a:off x="0" y="0"/>
          <a:ext cx="0" cy="0"/>
          <a:chOff x="0" y="0"/>
          <a:chExt cx="0" cy="0"/>
        </a:xfrm>
      </p:grpSpPr>
      <p:sp>
        <p:nvSpPr>
          <p:cNvPr id="48" name="タイトルテキスト"/>
          <p:cNvSpPr txBox="1">
            <a:spLocks noGrp="1"/>
          </p:cNvSpPr>
          <p:nvPr>
            <p:ph type="title"/>
          </p:nvPr>
        </p:nvSpPr>
        <p:spPr>
          <a:prstGeom prst="rect">
            <a:avLst/>
          </a:prstGeom>
        </p:spPr>
        <p:txBody>
          <a:bodyPr/>
          <a:lstStyle/>
          <a:p>
            <a:r>
              <a:t>タイトルテキスト</a:t>
            </a:r>
          </a:p>
        </p:txBody>
      </p:sp>
      <p:sp>
        <p:nvSpPr>
          <p:cNvPr id="49"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タイトル&amp;箇条書き">
    <p:spTree>
      <p:nvGrpSpPr>
        <p:cNvPr id="1" name=""/>
        <p:cNvGrpSpPr/>
        <p:nvPr/>
      </p:nvGrpSpPr>
      <p:grpSpPr>
        <a:xfrm>
          <a:off x="0" y="0"/>
          <a:ext cx="0" cy="0"/>
          <a:chOff x="0" y="0"/>
          <a:chExt cx="0" cy="0"/>
        </a:xfrm>
      </p:grpSpPr>
      <p:sp>
        <p:nvSpPr>
          <p:cNvPr id="56" name="タイトルテキスト"/>
          <p:cNvSpPr txBox="1">
            <a:spLocks noGrp="1"/>
          </p:cNvSpPr>
          <p:nvPr>
            <p:ph type="title"/>
          </p:nvPr>
        </p:nvSpPr>
        <p:spPr>
          <a:prstGeom prst="rect">
            <a:avLst/>
          </a:prstGeom>
        </p:spPr>
        <p:txBody>
          <a:bodyPr/>
          <a:lstStyle/>
          <a:p>
            <a:r>
              <a:t>タイトルテキスト</a:t>
            </a:r>
          </a:p>
        </p:txBody>
      </p:sp>
      <p:sp>
        <p:nvSpPr>
          <p:cNvPr id="57" name="本文レベル1…"/>
          <p:cNvSpPr txBox="1">
            <a:spLocks noGrp="1"/>
          </p:cNvSpPr>
          <p:nvPr>
            <p:ph type="body" idx="1"/>
          </p:nvPr>
        </p:nvSpPr>
        <p:spPr>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58"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タイトル、箇条書き、画像">
    <p:spTree>
      <p:nvGrpSpPr>
        <p:cNvPr id="1" name=""/>
        <p:cNvGrpSpPr/>
        <p:nvPr/>
      </p:nvGrpSpPr>
      <p:grpSpPr>
        <a:xfrm>
          <a:off x="0" y="0"/>
          <a:ext cx="0" cy="0"/>
          <a:chOff x="0" y="0"/>
          <a:chExt cx="0" cy="0"/>
        </a:xfrm>
      </p:grpSpPr>
      <p:sp>
        <p:nvSpPr>
          <p:cNvPr id="65" name="イメージ"/>
          <p:cNvSpPr>
            <a:spLocks noGrp="1"/>
          </p:cNvSpPr>
          <p:nvPr>
            <p:ph type="pic" sz="half" idx="13"/>
          </p:nvPr>
        </p:nvSpPr>
        <p:spPr>
          <a:xfrm>
            <a:off x="4723805" y="1821656"/>
            <a:ext cx="3750469" cy="4420195"/>
          </a:xfrm>
          <a:prstGeom prst="rect">
            <a:avLst/>
          </a:prstGeom>
        </p:spPr>
        <p:txBody>
          <a:bodyPr lIns="91439" tIns="45719" rIns="91439" bIns="45719" anchor="t">
            <a:noAutofit/>
          </a:bodyPr>
          <a:lstStyle/>
          <a:p>
            <a:endParaRPr/>
          </a:p>
        </p:txBody>
      </p:sp>
      <p:sp>
        <p:nvSpPr>
          <p:cNvPr id="66" name="タイトルテキスト"/>
          <p:cNvSpPr txBox="1">
            <a:spLocks noGrp="1"/>
          </p:cNvSpPr>
          <p:nvPr>
            <p:ph type="title"/>
          </p:nvPr>
        </p:nvSpPr>
        <p:spPr>
          <a:prstGeom prst="rect">
            <a:avLst/>
          </a:prstGeom>
        </p:spPr>
        <p:txBody>
          <a:bodyPr/>
          <a:lstStyle/>
          <a:p>
            <a:r>
              <a:t>タイトルテキスト</a:t>
            </a:r>
          </a:p>
        </p:txBody>
      </p:sp>
      <p:sp>
        <p:nvSpPr>
          <p:cNvPr id="67" name="本文レベル1…"/>
          <p:cNvSpPr txBox="1">
            <a:spLocks noGrp="1"/>
          </p:cNvSpPr>
          <p:nvPr>
            <p:ph type="body" sz="half" idx="1"/>
          </p:nvPr>
        </p:nvSpPr>
        <p:spPr>
          <a:xfrm>
            <a:off x="669726" y="1821656"/>
            <a:ext cx="3750469" cy="4420195"/>
          </a:xfrm>
          <a:prstGeom prst="rect">
            <a:avLst/>
          </a:prstGeom>
        </p:spPr>
        <p:txBody>
          <a:bodyPr/>
          <a:lstStyle>
            <a:lvl1pPr marL="241093" indent="-241093">
              <a:spcBef>
                <a:spcPts val="2250"/>
              </a:spcBef>
              <a:defRPr sz="1969"/>
            </a:lvl1pPr>
            <a:lvl2pPr marL="482186" indent="-241093">
              <a:spcBef>
                <a:spcPts val="2250"/>
              </a:spcBef>
              <a:defRPr sz="1969"/>
            </a:lvl2pPr>
            <a:lvl3pPr marL="723279" indent="-241093">
              <a:spcBef>
                <a:spcPts val="2250"/>
              </a:spcBef>
              <a:defRPr sz="1969"/>
            </a:lvl3pPr>
            <a:lvl4pPr marL="964372" indent="-241093">
              <a:spcBef>
                <a:spcPts val="2250"/>
              </a:spcBef>
              <a:defRPr sz="1969"/>
            </a:lvl4pPr>
            <a:lvl5pPr marL="1205465" indent="-241093">
              <a:spcBef>
                <a:spcPts val="2250"/>
              </a:spcBef>
              <a:defRPr sz="1969"/>
            </a:lvl5pPr>
          </a:lstStyle>
          <a:p>
            <a:r>
              <a:t>本文レベル1</a:t>
            </a:r>
          </a:p>
          <a:p>
            <a:pPr lvl="1"/>
            <a:r>
              <a:t>本文レベル2</a:t>
            </a:r>
          </a:p>
          <a:p>
            <a:pPr lvl="2"/>
            <a:r>
              <a:t>本文レベル3</a:t>
            </a:r>
          </a:p>
          <a:p>
            <a:pPr lvl="3"/>
            <a:r>
              <a:t>本文レベル4</a:t>
            </a:r>
          </a:p>
          <a:p>
            <a:pPr lvl="4"/>
            <a:r>
              <a:t>本文レベル5</a:t>
            </a:r>
          </a:p>
        </p:txBody>
      </p:sp>
      <p:sp>
        <p:nvSpPr>
          <p:cNvPr id="68" name="スライド番号"/>
          <p:cNvSpPr txBox="1">
            <a:spLocks noGrp="1"/>
          </p:cNvSpPr>
          <p:nvPr>
            <p:ph type="sldNum" sz="quarter" idx="2"/>
          </p:nvPr>
        </p:nvSpPr>
        <p:spPr>
          <a:xfrm>
            <a:off x="4434165" y="6536531"/>
            <a:ext cx="270908" cy="275717"/>
          </a:xfrm>
          <a:prstGeom prst="rect">
            <a:avLst/>
          </a:prstGeom>
        </p:spPr>
        <p:txBody>
          <a:bodyPr/>
          <a:lstStyle>
            <a:lvl1pPr>
              <a:defRPr>
                <a:latin typeface="+mn-lt"/>
                <a:ea typeface="+mn-ea"/>
                <a:cs typeface="+mn-cs"/>
                <a:sym typeface="ヒラギノ角ゴ ProN W3"/>
              </a:defRPr>
            </a:lvl1p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箇条書き">
    <p:spTree>
      <p:nvGrpSpPr>
        <p:cNvPr id="1" name=""/>
        <p:cNvGrpSpPr/>
        <p:nvPr/>
      </p:nvGrpSpPr>
      <p:grpSpPr>
        <a:xfrm>
          <a:off x="0" y="0"/>
          <a:ext cx="0" cy="0"/>
          <a:chOff x="0" y="0"/>
          <a:chExt cx="0" cy="0"/>
        </a:xfrm>
      </p:grpSpPr>
      <p:sp>
        <p:nvSpPr>
          <p:cNvPr id="75" name="本文レベル1…"/>
          <p:cNvSpPr txBox="1">
            <a:spLocks noGrp="1"/>
          </p:cNvSpPr>
          <p:nvPr>
            <p:ph type="body" idx="1"/>
          </p:nvPr>
        </p:nvSpPr>
        <p:spPr>
          <a:xfrm>
            <a:off x="669727" y="892969"/>
            <a:ext cx="7804547" cy="5072063"/>
          </a:xfrm>
          <a:prstGeom prst="rect">
            <a:avLst/>
          </a:prstGeom>
        </p:spPr>
        <p:txBody>
          <a:bodyPr/>
          <a:lstStyle/>
          <a:p>
            <a:r>
              <a:t>本文レベル1</a:t>
            </a:r>
          </a:p>
          <a:p>
            <a:pPr lvl="1"/>
            <a:r>
              <a:t>本文レベル2</a:t>
            </a:r>
          </a:p>
          <a:p>
            <a:pPr lvl="2"/>
            <a:r>
              <a:t>本文レベル3</a:t>
            </a:r>
          </a:p>
          <a:p>
            <a:pPr lvl="3"/>
            <a:r>
              <a:t>本文レベル4</a:t>
            </a:r>
          </a:p>
          <a:p>
            <a:pPr lvl="4"/>
            <a:r>
              <a:t>本文レベル5</a:t>
            </a:r>
          </a:p>
        </p:txBody>
      </p:sp>
      <p:sp>
        <p:nvSpPr>
          <p:cNvPr id="76" name="スライド番号"/>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oleObject" Target="../embeddings/oleObject1.bin"/></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aphicFrame>
        <p:nvGraphicFramePr>
          <p:cNvPr id="5" name="think-cell data - do not delete" hidden="1">
            <a:extLst>
              <a:ext uri="{FF2B5EF4-FFF2-40B4-BE49-F238E27FC236}">
                <a16:creationId xmlns:a16="http://schemas.microsoft.com/office/drawing/2014/main" id="{5D2EF62F-4645-3B8F-5582-ABAAA5CB5D86}"/>
              </a:ext>
            </a:extLst>
          </p:cNvPr>
          <p:cNvGraphicFramePr>
            <a:graphicFrameLocks noChangeAspect="1"/>
          </p:cNvGraphicFramePr>
          <p:nvPr userDrawn="1">
            <p:custDataLst>
              <p:tags r:id="rId21"/>
            </p:custDataLst>
            <p:extLst>
              <p:ext uri="{D42A27DB-BD31-4B8C-83A1-F6EECF244321}">
                <p14:modId xmlns:p14="http://schemas.microsoft.com/office/powerpoint/2010/main" val="270123018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name="think-cell スライド" r:id="rId22" imgW="624" imgH="623" progId="TCLayout.ActiveDocument.1">
                  <p:embed/>
                </p:oleObj>
              </mc:Choice>
              <mc:Fallback>
                <p:oleObj name="think-cell スライド" r:id="rId22" imgW="624" imgH="623" progId="TCLayout.ActiveDocument.1">
                  <p:embed/>
                  <p:pic>
                    <p:nvPicPr>
                      <p:cNvPr id="5" name="think-cell data - do not delete" hidden="1">
                        <a:extLst>
                          <a:ext uri="{FF2B5EF4-FFF2-40B4-BE49-F238E27FC236}">
                            <a16:creationId xmlns:a16="http://schemas.microsoft.com/office/drawing/2014/main" id="{5D2EF62F-4645-3B8F-5582-ABAAA5CB5D86}"/>
                          </a:ext>
                        </a:extLst>
                      </p:cNvPr>
                      <p:cNvPicPr/>
                      <p:nvPr/>
                    </p:nvPicPr>
                    <p:blipFill>
                      <a:blip r:embed="rId23"/>
                      <a:stretch>
                        <a:fillRect/>
                      </a:stretch>
                    </p:blipFill>
                    <p:spPr>
                      <a:xfrm>
                        <a:off x="1588" y="1588"/>
                        <a:ext cx="1588" cy="1588"/>
                      </a:xfrm>
                      <a:prstGeom prst="rect">
                        <a:avLst/>
                      </a:prstGeom>
                    </p:spPr>
                  </p:pic>
                </p:oleObj>
              </mc:Fallback>
            </mc:AlternateContent>
          </a:graphicData>
        </a:graphic>
      </p:graphicFrame>
      <p:sp>
        <p:nvSpPr>
          <p:cNvPr id="2" name="タイトルテキスト"/>
          <p:cNvSpPr txBox="1">
            <a:spLocks noGrp="1"/>
          </p:cNvSpPr>
          <p:nvPr>
            <p:ph type="title"/>
          </p:nvPr>
        </p:nvSpPr>
        <p:spPr>
          <a:xfrm>
            <a:off x="669727" y="178594"/>
            <a:ext cx="7804547" cy="151804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タイトルテキスト</a:t>
            </a:r>
          </a:p>
        </p:txBody>
      </p:sp>
      <p:sp>
        <p:nvSpPr>
          <p:cNvPr id="3" name="スライド番号"/>
          <p:cNvSpPr txBox="1">
            <a:spLocks noGrp="1"/>
          </p:cNvSpPr>
          <p:nvPr>
            <p:ph type="sldNum" sz="quarter" idx="2"/>
          </p:nvPr>
        </p:nvSpPr>
        <p:spPr>
          <a:xfrm>
            <a:off x="4410121" y="6536531"/>
            <a:ext cx="318998" cy="275717"/>
          </a:xfrm>
          <a:prstGeom prst="rect">
            <a:avLst/>
          </a:prstGeom>
          <a:ln w="12700">
            <a:miter lim="400000"/>
          </a:ln>
        </p:spPr>
        <p:txBody>
          <a:bodyPr wrap="none" lIns="50800" tIns="50800" rIns="50800" bIns="50800">
            <a:spAutoFit/>
          </a:bodyPr>
          <a:lstStyle>
            <a:lvl1pPr>
              <a:defRPr sz="1125">
                <a:latin typeface="Helvetica Neue Light"/>
                <a:ea typeface="Helvetica Neue Light"/>
                <a:cs typeface="Helvetica Neue Light"/>
                <a:sym typeface="Helvetica Neue Light"/>
              </a:defRPr>
            </a:lvl1pPr>
          </a:lstStyle>
          <a:p>
            <a:fld id="{86CB4B4D-7CA3-9044-876B-883B54F8677D}" type="slidenum">
              <a:t>‹#›</a:t>
            </a:fld>
            <a:endParaRPr/>
          </a:p>
        </p:txBody>
      </p:sp>
      <p:sp>
        <p:nvSpPr>
          <p:cNvPr id="4" name="本文レベル1…"/>
          <p:cNvSpPr txBox="1">
            <a:spLocks noGrp="1"/>
          </p:cNvSpPr>
          <p:nvPr>
            <p:ph type="body" idx="1"/>
          </p:nvPr>
        </p:nvSpPr>
        <p:spPr>
          <a:xfrm>
            <a:off x="669727" y="1821656"/>
            <a:ext cx="7804547" cy="4420195"/>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0800" tIns="50800" rIns="50800" bIns="50800" anchor="ctr">
            <a:normAutofit/>
          </a:bodyPr>
          <a:lstStyle/>
          <a:p>
            <a:r>
              <a:t>本文レベル1</a:t>
            </a:r>
          </a:p>
          <a:p>
            <a:pPr lvl="1"/>
            <a:r>
              <a:t>本文レベル2</a:t>
            </a:r>
          </a:p>
          <a:p>
            <a:pPr lvl="2"/>
            <a:r>
              <a:t>本文レベル3</a:t>
            </a:r>
          </a:p>
          <a:p>
            <a:pPr lvl="3"/>
            <a:r>
              <a:t>本文レベル4</a:t>
            </a:r>
          </a:p>
          <a:p>
            <a:pPr lvl="4"/>
            <a:r>
              <a:t>本文レベル5</a:t>
            </a:r>
          </a:p>
        </p:txBody>
      </p:sp>
    </p:spTree>
  </p:cSld>
  <p:clrMap bg1="lt1" tx1="dk1" bg2="lt2" tx2="dk2" accent1="accent1" accent2="accent2" accent3="accent3" accent4="accent4" accent5="accent5" accent6="accent6" hlink="hlink" folHlink="folHlink"/>
  <p:sldLayoutIdLst>
    <p:sldLayoutId id="2147483649" r:id="rId1"/>
    <p:sldLayoutId id="2147483662" r:id="rId2"/>
    <p:sldLayoutId id="2147483664"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3" r:id="rId14"/>
    <p:sldLayoutId id="2147483714" r:id="rId15"/>
    <p:sldLayoutId id="2147483715" r:id="rId16"/>
    <p:sldLayoutId id="2147483716" r:id="rId17"/>
    <p:sldLayoutId id="2147483717" r:id="rId18"/>
    <p:sldLayoutId id="2147483678" r:id="rId19"/>
  </p:sldLayoutIdLst>
  <p:transition spd="med"/>
  <p:hf hdr="0" ftr="0" dt="0"/>
  <p:txStyles>
    <p:titleStyle>
      <a:lvl1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1pPr>
      <a:lvl2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2pPr>
      <a:lvl3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3pPr>
      <a:lvl4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4pPr>
      <a:lvl5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5pPr>
      <a:lvl6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6pPr>
      <a:lvl7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7pPr>
      <a:lvl8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8pPr>
      <a:lvl9pPr marL="0" marR="0" indent="0" algn="ctr" defTabSz="410751" rtl="0" latinLnBrk="0">
        <a:lnSpc>
          <a:spcPct val="100000"/>
        </a:lnSpc>
        <a:spcBef>
          <a:spcPts val="0"/>
        </a:spcBef>
        <a:spcAft>
          <a:spcPts val="0"/>
        </a:spcAft>
        <a:buClrTx/>
        <a:buSzTx/>
        <a:buFontTx/>
        <a:buNone/>
        <a:tabLst/>
        <a:defRPr sz="5625" b="0" i="0" u="none" strike="noStrike" cap="none" spc="0" baseline="0">
          <a:ln>
            <a:noFill/>
          </a:ln>
          <a:solidFill>
            <a:srgbClr val="000000"/>
          </a:solidFill>
          <a:uFillTx/>
          <a:latin typeface="+mn-lt"/>
          <a:ea typeface="+mn-ea"/>
          <a:cs typeface="+mn-cs"/>
          <a:sym typeface="ヒラギノ角ゴ ProN W3"/>
        </a:defRPr>
      </a:lvl9pPr>
    </p:titleStyle>
    <p:bodyStyle>
      <a:lvl1pPr marL="31252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1pPr>
      <a:lvl2pPr marL="62505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2pPr>
      <a:lvl3pPr marL="93758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3pPr>
      <a:lvl4pPr marL="125011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4pPr>
      <a:lvl5pPr marL="1562640"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5pPr>
      <a:lvl6pPr marL="1875168"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6pPr>
      <a:lvl7pPr marL="2187696"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7pPr>
      <a:lvl8pPr marL="2500224"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8pPr>
      <a:lvl9pPr marL="2812752" marR="0" indent="-312528" algn="l" defTabSz="410751" rtl="0" latinLnBrk="0">
        <a:lnSpc>
          <a:spcPct val="100000"/>
        </a:lnSpc>
        <a:spcBef>
          <a:spcPts val="2953"/>
        </a:spcBef>
        <a:spcAft>
          <a:spcPts val="0"/>
        </a:spcAft>
        <a:buClrTx/>
        <a:buSzPct val="145000"/>
        <a:buFontTx/>
        <a:buChar char="•"/>
        <a:tabLst/>
        <a:defRPr sz="2250" b="0" i="0" u="none" strike="noStrike" cap="none" spc="0" baseline="0">
          <a:ln>
            <a:noFill/>
          </a:ln>
          <a:solidFill>
            <a:srgbClr val="000000"/>
          </a:solidFill>
          <a:uFillTx/>
          <a:latin typeface="+mn-lt"/>
          <a:ea typeface="+mn-ea"/>
          <a:cs typeface="+mn-cs"/>
          <a:sym typeface="ヒラギノ角ゴ ProN W3"/>
        </a:defRPr>
      </a:lvl9pPr>
    </p:bodyStyle>
    <p:otherStyle>
      <a:lvl1pPr marL="0" marR="0" indent="0"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1pPr>
      <a:lvl2pPr marL="0" marR="0" indent="160729"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2pPr>
      <a:lvl3pPr marL="0" marR="0" indent="321457"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3pPr>
      <a:lvl4pPr marL="0" marR="0" indent="482186"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4pPr>
      <a:lvl5pPr marL="0" marR="0" indent="642915"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5pPr>
      <a:lvl6pPr marL="0" marR="0" indent="803643"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6pPr>
      <a:lvl7pPr marL="0" marR="0" indent="964372"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7pPr>
      <a:lvl8pPr marL="0" marR="0" indent="1125101"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8pPr>
      <a:lvl9pPr marL="0" marR="0" indent="1285829" algn="ctr" defTabSz="410751" latinLnBrk="0">
        <a:lnSpc>
          <a:spcPct val="100000"/>
        </a:lnSpc>
        <a:spcBef>
          <a:spcPts val="0"/>
        </a:spcBef>
        <a:spcAft>
          <a:spcPts val="0"/>
        </a:spcAft>
        <a:buClrTx/>
        <a:buSzTx/>
        <a:buFontTx/>
        <a:buNone/>
        <a:tabLst/>
        <a:defRPr sz="1125" b="0" i="0" u="none" strike="noStrike" cap="none" spc="0" baseline="0">
          <a:ln>
            <a:noFill/>
          </a:ln>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6.xml"/></Relationships>
</file>

<file path=ppt/slides/_rels/slide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16.xml"/><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6.xml"/></Relationships>
</file>

<file path=ppt/slides/_rels/slide5.xml.rels><?xml version="1.0" encoding="UTF-8" standalone="yes"?>
<Relationships xmlns="http://schemas.openxmlformats.org/package/2006/relationships"><Relationship Id="rId3" Type="http://schemas.openxmlformats.org/officeDocument/2006/relationships/image" Target="../media/image7.tiff"/><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247628-DA5D-4908-96A7-29DF0B0B0F7B}"/>
              </a:ext>
            </a:extLst>
          </p:cNvPr>
          <p:cNvSpPr>
            <a:spLocks noGrp="1"/>
          </p:cNvSpPr>
          <p:nvPr>
            <p:ph type="title"/>
          </p:nvPr>
        </p:nvSpPr>
        <p:spPr>
          <a:xfrm>
            <a:off x="1363617" y="2731860"/>
            <a:ext cx="6412012" cy="1384995"/>
          </a:xfrm>
        </p:spPr>
        <p:txBody>
          <a:bodyPr/>
          <a:lstStyle/>
          <a:p>
            <a:r>
              <a:rPr kumimoji="1" lang="ja-JP" altLang="en-US" sz="2500">
                <a:latin typeface="游ゴシック"/>
                <a:ea typeface="游ゴシック"/>
              </a:rPr>
              <a:t>１．Geppo組織サーベイとは</a:t>
            </a:r>
            <a:br>
              <a:rPr lang="ja-JP" altLang="en-US" sz="2500" dirty="0">
                <a:latin typeface="游ゴシック"/>
                <a:ea typeface="游ゴシック"/>
              </a:rPr>
            </a:br>
            <a:br>
              <a:rPr lang="ja-JP" altLang="en-US" sz="2500" dirty="0">
                <a:latin typeface="游ゴシック"/>
                <a:ea typeface="游ゴシック"/>
              </a:rPr>
            </a:br>
            <a:r>
              <a:rPr lang="ja-JP" altLang="en-US" sz="2000" u="sng">
                <a:latin typeface="游ゴシック"/>
                <a:ea typeface="游ゴシック"/>
              </a:rPr>
              <a:t>※ご実施の際には、必ずカスタマーサクセス担当者まで</a:t>
            </a:r>
            <a:br>
              <a:rPr lang="ja-JP" altLang="en-US" sz="2000" u="sng" dirty="0">
                <a:latin typeface="游ゴシック"/>
                <a:ea typeface="游ゴシック"/>
              </a:rPr>
            </a:br>
            <a:r>
              <a:rPr lang="ja-JP" altLang="en-US" sz="2000" u="sng">
                <a:latin typeface="游ゴシック"/>
                <a:ea typeface="游ゴシック"/>
              </a:rPr>
              <a:t>ご連絡をお願いいたします。</a:t>
            </a:r>
          </a:p>
        </p:txBody>
      </p:sp>
    </p:spTree>
    <p:extLst>
      <p:ext uri="{BB962C8B-B14F-4D97-AF65-F5344CB8AC3E}">
        <p14:creationId xmlns:p14="http://schemas.microsoft.com/office/powerpoint/2010/main" val="164551591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26"/>
        <p:cNvGrpSpPr/>
        <p:nvPr/>
      </p:nvGrpSpPr>
      <p:grpSpPr>
        <a:xfrm>
          <a:off x="0" y="0"/>
          <a:ext cx="0" cy="0"/>
          <a:chOff x="0" y="0"/>
          <a:chExt cx="0" cy="0"/>
        </a:xfrm>
      </p:grpSpPr>
      <p:sp>
        <p:nvSpPr>
          <p:cNvPr id="227" name="Google Shape;227;p4"/>
          <p:cNvSpPr txBox="1"/>
          <p:nvPr/>
        </p:nvSpPr>
        <p:spPr>
          <a:xfrm>
            <a:off x="399496" y="1344034"/>
            <a:ext cx="8345010" cy="684773"/>
          </a:xfrm>
          <a:prstGeom prst="rect">
            <a:avLst/>
          </a:prstGeom>
          <a:noFill/>
          <a:ln>
            <a:noFill/>
          </a:ln>
        </p:spPr>
        <p:txBody>
          <a:bodyPr spcFirstLastPara="1" wrap="square" lIns="68569" tIns="34275" rIns="68569" bIns="34275" anchor="t" anchorCtr="0">
            <a:spAutoFit/>
          </a:bodyPr>
          <a:lstStyle/>
          <a:p>
            <a:pPr>
              <a:buClr>
                <a:schemeClr val="dk1"/>
              </a:buClr>
              <a:buSzPts val="2000"/>
            </a:pPr>
            <a:r>
              <a:rPr lang="ja-JP" altLang="en-US" sz="2000" b="1">
                <a:solidFill>
                  <a:schemeClr val="dk1"/>
                </a:solidFill>
                <a:latin typeface="游ゴシック" panose="020B0400000000000000" pitchFamily="50" charset="-128"/>
                <a:ea typeface="游ゴシック" panose="020B0400000000000000" pitchFamily="50" charset="-128"/>
                <a:sym typeface="Arial"/>
              </a:rPr>
              <a:t>今回提供する「</a:t>
            </a:r>
            <a:r>
              <a:rPr lang="en-US" altLang="ja-JP" sz="2000" b="1">
                <a:solidFill>
                  <a:schemeClr val="dk1"/>
                </a:solidFill>
                <a:latin typeface="游ゴシック" panose="020B0400000000000000" pitchFamily="50" charset="-128"/>
                <a:ea typeface="游ゴシック" panose="020B0400000000000000" pitchFamily="50" charset="-128"/>
                <a:sym typeface="Arial"/>
              </a:rPr>
              <a:t>Geppo</a:t>
            </a:r>
            <a:r>
              <a:rPr lang="ja-JP" altLang="en-US" sz="2000" b="1">
                <a:solidFill>
                  <a:schemeClr val="dk1"/>
                </a:solidFill>
                <a:latin typeface="游ゴシック" panose="020B0400000000000000" pitchFamily="50" charset="-128"/>
                <a:ea typeface="游ゴシック" panose="020B0400000000000000" pitchFamily="50" charset="-128"/>
                <a:sym typeface="Arial"/>
              </a:rPr>
              <a:t>組織サーベイ」は</a:t>
            </a:r>
            <a:endParaRPr sz="2000" b="1">
              <a:solidFill>
                <a:schemeClr val="dk1"/>
              </a:solidFill>
              <a:latin typeface="游ゴシック" panose="020B0400000000000000" pitchFamily="50" charset="-128"/>
              <a:ea typeface="游ゴシック" panose="020B0400000000000000" pitchFamily="50" charset="-128"/>
              <a:sym typeface="Arial"/>
            </a:endParaRPr>
          </a:p>
          <a:p>
            <a:pPr>
              <a:buClr>
                <a:schemeClr val="dk1"/>
              </a:buClr>
              <a:buSzPts val="2000"/>
            </a:pPr>
            <a:r>
              <a:rPr lang="en-US" altLang="ja-JP" sz="2000" b="1">
                <a:solidFill>
                  <a:schemeClr val="dk1"/>
                </a:solidFill>
                <a:latin typeface="游ゴシック" panose="020B0400000000000000" pitchFamily="50" charset="-128"/>
                <a:ea typeface="游ゴシック" panose="020B0400000000000000" pitchFamily="50" charset="-128"/>
                <a:sym typeface="Arial"/>
              </a:rPr>
              <a:t>eNPS</a:t>
            </a:r>
            <a:r>
              <a:rPr lang="ja-JP" altLang="en-US" sz="1050" b="1">
                <a:solidFill>
                  <a:schemeClr val="dk1"/>
                </a:solidFill>
                <a:latin typeface="游ゴシック" panose="020B0400000000000000" pitchFamily="50" charset="-128"/>
                <a:ea typeface="游ゴシック" panose="020B0400000000000000" pitchFamily="50" charset="-128"/>
                <a:sym typeface="Arial"/>
              </a:rPr>
              <a:t>Ⓡ</a:t>
            </a:r>
            <a:r>
              <a:rPr lang="ja-JP" altLang="en-US" sz="2000" b="1">
                <a:solidFill>
                  <a:schemeClr val="dk1"/>
                </a:solidFill>
                <a:latin typeface="游ゴシック" panose="020B0400000000000000" pitchFamily="50" charset="-128"/>
                <a:ea typeface="游ゴシック" panose="020B0400000000000000" pitchFamily="50" charset="-128"/>
                <a:sym typeface="Arial"/>
              </a:rPr>
              <a:t>サーベイをもとにした、リクルート社で実績のあるものです</a:t>
            </a:r>
            <a:endParaRPr sz="2000" b="1">
              <a:solidFill>
                <a:schemeClr val="dk1"/>
              </a:solidFill>
              <a:latin typeface="游ゴシック" panose="020B0400000000000000" pitchFamily="50" charset="-128"/>
              <a:ea typeface="游ゴシック" panose="020B0400000000000000" pitchFamily="50" charset="-128"/>
              <a:sym typeface="Arial"/>
            </a:endParaRPr>
          </a:p>
        </p:txBody>
      </p:sp>
      <p:sp>
        <p:nvSpPr>
          <p:cNvPr id="228" name="Google Shape;228;p4"/>
          <p:cNvSpPr txBox="1"/>
          <p:nvPr/>
        </p:nvSpPr>
        <p:spPr>
          <a:xfrm>
            <a:off x="4445157" y="3169035"/>
            <a:ext cx="823386" cy="346218"/>
          </a:xfrm>
          <a:prstGeom prst="rect">
            <a:avLst/>
          </a:prstGeom>
          <a:noFill/>
          <a:ln>
            <a:noFill/>
          </a:ln>
        </p:spPr>
        <p:txBody>
          <a:bodyPr spcFirstLastPara="1" wrap="square" lIns="68569" tIns="34275" rIns="68569" bIns="34275" anchor="ctr" anchorCtr="0">
            <a:spAutoFit/>
          </a:bodyPr>
          <a:lstStyle/>
          <a:p>
            <a:pPr>
              <a:buClr>
                <a:srgbClr val="FFFFFF"/>
              </a:buClr>
              <a:buSzPts val="1200"/>
            </a:pPr>
            <a:r>
              <a:rPr lang="ja-JP" altLang="en-US" sz="900" b="1">
                <a:solidFill>
                  <a:srgbClr val="FFFFFF"/>
                </a:solidFill>
                <a:latin typeface="游ゴシック" panose="020B0400000000000000" pitchFamily="50" charset="-128"/>
                <a:ea typeface="游ゴシック" panose="020B0400000000000000" pitchFamily="50" charset="-128"/>
                <a:sym typeface="Arial"/>
              </a:rPr>
              <a:t>負荷ない</a:t>
            </a:r>
            <a:endParaRPr sz="900" b="1">
              <a:solidFill>
                <a:srgbClr val="FFFFFF"/>
              </a:solidFill>
              <a:latin typeface="游ゴシック" panose="020B0400000000000000" pitchFamily="50" charset="-128"/>
              <a:ea typeface="游ゴシック" panose="020B0400000000000000" pitchFamily="50" charset="-128"/>
              <a:sym typeface="Arial"/>
            </a:endParaRPr>
          </a:p>
          <a:p>
            <a:pPr>
              <a:buClr>
                <a:srgbClr val="FFFFFF"/>
              </a:buClr>
              <a:buSzPts val="1200"/>
            </a:pPr>
            <a:r>
              <a:rPr lang="ja-JP" altLang="en-US" sz="900" b="1">
                <a:solidFill>
                  <a:srgbClr val="FFFFFF"/>
                </a:solidFill>
                <a:latin typeface="游ゴシック" panose="020B0400000000000000" pitchFamily="50" charset="-128"/>
                <a:ea typeface="游ゴシック" panose="020B0400000000000000" pitchFamily="50" charset="-128"/>
                <a:sym typeface="Arial"/>
              </a:rPr>
              <a:t>回答</a:t>
            </a:r>
            <a:endParaRPr sz="900" b="1">
              <a:solidFill>
                <a:srgbClr val="FFFFFF"/>
              </a:solidFill>
              <a:latin typeface="游ゴシック" panose="020B0400000000000000" pitchFamily="50" charset="-128"/>
              <a:ea typeface="游ゴシック" panose="020B0400000000000000" pitchFamily="50" charset="-128"/>
              <a:sym typeface="Arial"/>
            </a:endParaRPr>
          </a:p>
        </p:txBody>
      </p:sp>
      <p:sp>
        <p:nvSpPr>
          <p:cNvPr id="229" name="Google Shape;229;p4"/>
          <p:cNvSpPr txBox="1"/>
          <p:nvPr/>
        </p:nvSpPr>
        <p:spPr>
          <a:xfrm>
            <a:off x="4488689" y="5158928"/>
            <a:ext cx="763894" cy="346218"/>
          </a:xfrm>
          <a:prstGeom prst="rect">
            <a:avLst/>
          </a:prstGeom>
          <a:noFill/>
          <a:ln>
            <a:noFill/>
          </a:ln>
        </p:spPr>
        <p:txBody>
          <a:bodyPr spcFirstLastPara="1" wrap="square" lIns="68569" tIns="34275" rIns="68569" bIns="34275" anchor="ctr" anchorCtr="0">
            <a:spAutoFit/>
          </a:bodyPr>
          <a:lstStyle/>
          <a:p>
            <a:pPr>
              <a:buClr>
                <a:srgbClr val="FFFFFF"/>
              </a:buClr>
              <a:buSzPts val="1200"/>
            </a:pPr>
            <a:r>
              <a:rPr lang="ja-JP" altLang="en-US" sz="900" b="1">
                <a:solidFill>
                  <a:srgbClr val="FFFFFF"/>
                </a:solidFill>
                <a:latin typeface="游ゴシック" panose="020B0400000000000000" pitchFamily="50" charset="-128"/>
                <a:ea typeface="游ゴシック" panose="020B0400000000000000" pitchFamily="50" charset="-128"/>
                <a:sym typeface="Arial"/>
              </a:rPr>
              <a:t>リクルート</a:t>
            </a:r>
            <a:endParaRPr sz="900" b="1">
              <a:solidFill>
                <a:srgbClr val="FFFFFF"/>
              </a:solidFill>
              <a:latin typeface="游ゴシック" panose="020B0400000000000000" pitchFamily="50" charset="-128"/>
              <a:ea typeface="游ゴシック" panose="020B0400000000000000" pitchFamily="50" charset="-128"/>
              <a:sym typeface="Arial"/>
            </a:endParaRPr>
          </a:p>
          <a:p>
            <a:pPr>
              <a:buClr>
                <a:srgbClr val="FFFFFF"/>
              </a:buClr>
              <a:buSzPts val="1200"/>
            </a:pPr>
            <a:r>
              <a:rPr lang="ja-JP" altLang="en-US" sz="900" b="1">
                <a:solidFill>
                  <a:srgbClr val="FFFFFF"/>
                </a:solidFill>
                <a:latin typeface="游ゴシック" panose="020B0400000000000000" pitchFamily="50" charset="-128"/>
                <a:ea typeface="游ゴシック" panose="020B0400000000000000" pitchFamily="50" charset="-128"/>
                <a:sym typeface="Arial"/>
              </a:rPr>
              <a:t>での実績</a:t>
            </a:r>
            <a:endParaRPr sz="900" b="1">
              <a:solidFill>
                <a:srgbClr val="FFFFFF"/>
              </a:solidFill>
              <a:latin typeface="游ゴシック" panose="020B0400000000000000" pitchFamily="50" charset="-128"/>
              <a:ea typeface="游ゴシック" panose="020B0400000000000000" pitchFamily="50" charset="-128"/>
              <a:sym typeface="Arial"/>
            </a:endParaRPr>
          </a:p>
        </p:txBody>
      </p:sp>
      <p:sp>
        <p:nvSpPr>
          <p:cNvPr id="230" name="Google Shape;230;p4"/>
          <p:cNvSpPr txBox="1"/>
          <p:nvPr/>
        </p:nvSpPr>
        <p:spPr>
          <a:xfrm>
            <a:off x="5375885" y="2907488"/>
            <a:ext cx="3518925" cy="992549"/>
          </a:xfrm>
          <a:prstGeom prst="rect">
            <a:avLst/>
          </a:prstGeom>
          <a:noFill/>
          <a:ln>
            <a:noFill/>
          </a:ln>
        </p:spPr>
        <p:txBody>
          <a:bodyPr spcFirstLastPara="1" wrap="square" lIns="68569" tIns="34275" rIns="68569" bIns="34275" anchor="t" anchorCtr="0">
            <a:spAutoFit/>
          </a:bodyPr>
          <a:lstStyle/>
          <a:p>
            <a:pPr algn="l">
              <a:buClr>
                <a:schemeClr val="dk1"/>
              </a:buClr>
              <a:buSzPts val="1400"/>
            </a:pPr>
            <a:r>
              <a:rPr lang="ja-JP" altLang="en-US" sz="1200" b="1">
                <a:solidFill>
                  <a:schemeClr val="dk1"/>
                </a:solidFill>
                <a:latin typeface="游ゴシック" panose="020B0400000000000000" pitchFamily="50" charset="-128"/>
                <a:ea typeface="游ゴシック" panose="020B0400000000000000" pitchFamily="50" charset="-128"/>
                <a:sym typeface="Arial"/>
              </a:rPr>
              <a:t>一般的な組織診断と比較して、</a:t>
            </a:r>
            <a:r>
              <a:rPr lang="en-US" altLang="ja-JP" sz="1200" b="1">
                <a:solidFill>
                  <a:srgbClr val="E76D64"/>
                </a:solidFill>
                <a:latin typeface="游ゴシック" panose="020B0400000000000000" pitchFamily="50" charset="-128"/>
                <a:ea typeface="游ゴシック" panose="020B0400000000000000" pitchFamily="50" charset="-128"/>
                <a:sym typeface="Arial"/>
              </a:rPr>
              <a:t>20</a:t>
            </a:r>
            <a:r>
              <a:rPr lang="ja-JP" altLang="en-US" sz="1200" b="1">
                <a:solidFill>
                  <a:srgbClr val="E76D64"/>
                </a:solidFill>
                <a:latin typeface="游ゴシック" panose="020B0400000000000000" pitchFamily="50" charset="-128"/>
                <a:ea typeface="游ゴシック" panose="020B0400000000000000" pitchFamily="50" charset="-128"/>
                <a:sym typeface="Arial"/>
              </a:rPr>
              <a:t>問と少ない設問数</a:t>
            </a:r>
            <a:r>
              <a:rPr lang="ja-JP" altLang="en-US" sz="1200" b="1">
                <a:solidFill>
                  <a:schemeClr val="dk1"/>
                </a:solidFill>
                <a:latin typeface="游ゴシック" panose="020B0400000000000000" pitchFamily="50" charset="-128"/>
                <a:ea typeface="游ゴシック" panose="020B0400000000000000" pitchFamily="50" charset="-128"/>
                <a:sym typeface="Arial"/>
              </a:rPr>
              <a:t>で調査を設計しています。</a:t>
            </a:r>
            <a:endParaRPr sz="1200" b="1">
              <a:solidFill>
                <a:schemeClr val="dk1"/>
              </a:solidFill>
              <a:latin typeface="游ゴシック" panose="020B0400000000000000" pitchFamily="50" charset="-128"/>
              <a:ea typeface="游ゴシック" panose="020B0400000000000000" pitchFamily="50" charset="-128"/>
              <a:sym typeface="Arial"/>
            </a:endParaRPr>
          </a:p>
          <a:p>
            <a:pPr algn="l">
              <a:buClr>
                <a:schemeClr val="dk1"/>
              </a:buClr>
              <a:buSzPts val="1400"/>
            </a:pPr>
            <a:r>
              <a:rPr lang="ja-JP" altLang="en-US" sz="1200" b="1">
                <a:solidFill>
                  <a:schemeClr val="dk1"/>
                </a:solidFill>
                <a:latin typeface="游ゴシック" panose="020B0400000000000000" pitchFamily="50" charset="-128"/>
                <a:ea typeface="游ゴシック" panose="020B0400000000000000" pitchFamily="50" charset="-128"/>
                <a:sym typeface="Arial"/>
              </a:rPr>
              <a:t>回答者は</a:t>
            </a:r>
            <a:r>
              <a:rPr lang="ja-JP" altLang="en-US" sz="1200" b="1">
                <a:solidFill>
                  <a:srgbClr val="E76D64"/>
                </a:solidFill>
                <a:latin typeface="游ゴシック" panose="020B0400000000000000" pitchFamily="50" charset="-128"/>
                <a:ea typeface="游ゴシック" panose="020B0400000000000000" pitchFamily="50" charset="-128"/>
                <a:sym typeface="Arial"/>
              </a:rPr>
              <a:t>ログインする必要もなく回答</a:t>
            </a:r>
            <a:r>
              <a:rPr lang="ja-JP" altLang="en-US" sz="1200" b="1">
                <a:solidFill>
                  <a:schemeClr val="dk1"/>
                </a:solidFill>
                <a:latin typeface="游ゴシック" panose="020B0400000000000000" pitchFamily="50" charset="-128"/>
                <a:ea typeface="游ゴシック" panose="020B0400000000000000" pitchFamily="50" charset="-128"/>
                <a:sym typeface="Arial"/>
              </a:rPr>
              <a:t>することができるため、高い回答率を維持することが可能です。</a:t>
            </a:r>
            <a:endParaRPr sz="1200" b="1">
              <a:solidFill>
                <a:schemeClr val="dk1"/>
              </a:solidFill>
              <a:latin typeface="游ゴシック" panose="020B0400000000000000" pitchFamily="50" charset="-128"/>
              <a:ea typeface="游ゴシック" panose="020B0400000000000000" pitchFamily="50" charset="-128"/>
              <a:sym typeface="Arial"/>
            </a:endParaRPr>
          </a:p>
        </p:txBody>
      </p:sp>
      <p:sp>
        <p:nvSpPr>
          <p:cNvPr id="231" name="Google Shape;231;p4"/>
          <p:cNvSpPr txBox="1"/>
          <p:nvPr/>
        </p:nvSpPr>
        <p:spPr>
          <a:xfrm>
            <a:off x="5396151" y="5085083"/>
            <a:ext cx="3518925" cy="992549"/>
          </a:xfrm>
          <a:prstGeom prst="rect">
            <a:avLst/>
          </a:prstGeom>
          <a:noFill/>
          <a:ln>
            <a:noFill/>
          </a:ln>
        </p:spPr>
        <p:txBody>
          <a:bodyPr spcFirstLastPara="1" wrap="square" lIns="68569" tIns="34275" rIns="68569" bIns="34275" anchor="t" anchorCtr="0">
            <a:spAutoFit/>
          </a:bodyPr>
          <a:lstStyle/>
          <a:p>
            <a:pPr algn="l">
              <a:buClr>
                <a:schemeClr val="dk1"/>
              </a:buClr>
              <a:buSzPts val="1400"/>
            </a:pPr>
            <a:r>
              <a:rPr lang="ja-JP" altLang="en-US" sz="1200" b="1">
                <a:solidFill>
                  <a:schemeClr val="dk1"/>
                </a:solidFill>
                <a:latin typeface="游ゴシック" panose="020B0400000000000000" pitchFamily="50" charset="-128"/>
                <a:ea typeface="游ゴシック" panose="020B0400000000000000" pitchFamily="50" charset="-128"/>
                <a:sym typeface="Arial"/>
              </a:rPr>
              <a:t>組織エンゲージメントのグローバル指標である</a:t>
            </a:r>
            <a:r>
              <a:rPr lang="ja-JP" altLang="en-US" sz="1200" b="1">
                <a:solidFill>
                  <a:srgbClr val="37474F"/>
                </a:solidFill>
                <a:latin typeface="游ゴシック" panose="020B0400000000000000" pitchFamily="50" charset="-128"/>
                <a:ea typeface="游ゴシック" panose="020B0400000000000000" pitchFamily="50" charset="-128"/>
                <a:sym typeface="Arial"/>
              </a:rPr>
              <a:t>「</a:t>
            </a:r>
            <a:r>
              <a:rPr lang="en-US" altLang="ja-JP" sz="1200" b="1">
                <a:solidFill>
                  <a:srgbClr val="E76D64"/>
                </a:solidFill>
                <a:latin typeface="游ゴシック" panose="020B0400000000000000" pitchFamily="50" charset="-128"/>
                <a:ea typeface="游ゴシック" panose="020B0400000000000000" pitchFamily="50" charset="-128"/>
                <a:sym typeface="Arial"/>
              </a:rPr>
              <a:t>eNPS</a:t>
            </a:r>
            <a:r>
              <a:rPr lang="ja-JP" altLang="en-US" sz="900" b="1">
                <a:solidFill>
                  <a:srgbClr val="E76D64"/>
                </a:solidFill>
                <a:latin typeface="游ゴシック" panose="020B0400000000000000" pitchFamily="50" charset="-128"/>
                <a:ea typeface="游ゴシック" panose="020B0400000000000000" pitchFamily="50" charset="-128"/>
                <a:sym typeface="Arial"/>
              </a:rPr>
              <a:t>Ⓡ</a:t>
            </a:r>
            <a:r>
              <a:rPr lang="ja-JP" altLang="en-US" sz="1200" b="1">
                <a:solidFill>
                  <a:srgbClr val="37474F"/>
                </a:solidFill>
                <a:latin typeface="游ゴシック" panose="020B0400000000000000" pitchFamily="50" charset="-128"/>
                <a:ea typeface="游ゴシック" panose="020B0400000000000000" pitchFamily="50" charset="-128"/>
                <a:sym typeface="Arial"/>
              </a:rPr>
              <a:t>」</a:t>
            </a:r>
            <a:r>
              <a:rPr lang="ja-JP" altLang="en-US" sz="1200" b="1">
                <a:solidFill>
                  <a:schemeClr val="dk1"/>
                </a:solidFill>
                <a:latin typeface="游ゴシック" panose="020B0400000000000000" pitchFamily="50" charset="-128"/>
                <a:ea typeface="游ゴシック" panose="020B0400000000000000" pitchFamily="50" charset="-128"/>
                <a:sym typeface="Arial"/>
              </a:rPr>
              <a:t>をベースに設計されており、</a:t>
            </a:r>
            <a:endParaRPr sz="1200" b="1">
              <a:solidFill>
                <a:schemeClr val="dk1"/>
              </a:solidFill>
              <a:latin typeface="游ゴシック" panose="020B0400000000000000" pitchFamily="50" charset="-128"/>
              <a:ea typeface="游ゴシック" panose="020B0400000000000000" pitchFamily="50" charset="-128"/>
              <a:sym typeface="Arial"/>
            </a:endParaRPr>
          </a:p>
          <a:p>
            <a:pPr algn="l">
              <a:buClr>
                <a:srgbClr val="E76D64"/>
              </a:buClr>
              <a:buSzPts val="1400"/>
            </a:pPr>
            <a:r>
              <a:rPr lang="ja-JP" altLang="en-US" sz="1200" b="1">
                <a:solidFill>
                  <a:srgbClr val="E76D64"/>
                </a:solidFill>
                <a:latin typeface="游ゴシック" panose="020B0400000000000000" pitchFamily="50" charset="-128"/>
                <a:ea typeface="游ゴシック" panose="020B0400000000000000" pitchFamily="50" charset="-128"/>
                <a:sym typeface="Arial"/>
              </a:rPr>
              <a:t>リクルートの人材科学・</a:t>
            </a:r>
            <a:r>
              <a:rPr lang="en-US" altLang="ja-JP" sz="1200" b="1">
                <a:solidFill>
                  <a:srgbClr val="E76D64"/>
                </a:solidFill>
                <a:latin typeface="游ゴシック" panose="020B0400000000000000" pitchFamily="50" charset="-128"/>
                <a:ea typeface="游ゴシック" panose="020B0400000000000000" pitchFamily="50" charset="-128"/>
                <a:sym typeface="Arial"/>
              </a:rPr>
              <a:t>HR</a:t>
            </a:r>
            <a:r>
              <a:rPr lang="ja-JP" altLang="en-US" sz="1200" b="1">
                <a:solidFill>
                  <a:srgbClr val="E76D64"/>
                </a:solidFill>
                <a:latin typeface="游ゴシック" panose="020B0400000000000000" pitchFamily="50" charset="-128"/>
                <a:ea typeface="游ゴシック" panose="020B0400000000000000" pitchFamily="50" charset="-128"/>
                <a:sym typeface="Arial"/>
              </a:rPr>
              <a:t>テクノロジー部門</a:t>
            </a:r>
            <a:r>
              <a:rPr lang="ja-JP" altLang="en-US" sz="1200" b="1">
                <a:solidFill>
                  <a:schemeClr val="dk1"/>
                </a:solidFill>
                <a:latin typeface="游ゴシック" panose="020B0400000000000000" pitchFamily="50" charset="-128"/>
                <a:ea typeface="游ゴシック" panose="020B0400000000000000" pitchFamily="50" charset="-128"/>
                <a:sym typeface="Arial"/>
              </a:rPr>
              <a:t>において、組織改善やタレントマネジメントに活用されていた実績があります。</a:t>
            </a:r>
            <a:endParaRPr sz="1200" b="1">
              <a:solidFill>
                <a:schemeClr val="dk1"/>
              </a:solidFill>
              <a:latin typeface="游ゴシック" panose="020B0400000000000000" pitchFamily="50" charset="-128"/>
              <a:ea typeface="游ゴシック" panose="020B0400000000000000" pitchFamily="50" charset="-128"/>
              <a:sym typeface="Arial"/>
            </a:endParaRPr>
          </a:p>
        </p:txBody>
      </p:sp>
      <p:pic>
        <p:nvPicPr>
          <p:cNvPr id="233" name="Google Shape;233;p4"/>
          <p:cNvPicPr preferRelativeResize="0"/>
          <p:nvPr/>
        </p:nvPicPr>
        <p:blipFill rotWithShape="1">
          <a:blip r:embed="rId3">
            <a:alphaModFix/>
          </a:blip>
          <a:srcRect/>
          <a:stretch/>
        </p:blipFill>
        <p:spPr>
          <a:xfrm>
            <a:off x="249190" y="2365813"/>
            <a:ext cx="4066752" cy="3990599"/>
          </a:xfrm>
          <a:prstGeom prst="rect">
            <a:avLst/>
          </a:prstGeom>
          <a:noFill/>
          <a:ln>
            <a:noFill/>
          </a:ln>
        </p:spPr>
      </p:pic>
      <p:grpSp>
        <p:nvGrpSpPr>
          <p:cNvPr id="237" name="Google Shape;237;p4"/>
          <p:cNvGrpSpPr/>
          <p:nvPr/>
        </p:nvGrpSpPr>
        <p:grpSpPr>
          <a:xfrm>
            <a:off x="4425419" y="2895882"/>
            <a:ext cx="970732" cy="1004155"/>
            <a:chOff x="8375260" y="2875217"/>
            <a:chExt cx="1561432" cy="1668178"/>
          </a:xfrm>
        </p:grpSpPr>
        <p:sp>
          <p:nvSpPr>
            <p:cNvPr id="238" name="Google Shape;238;p4"/>
            <p:cNvSpPr/>
            <p:nvPr/>
          </p:nvSpPr>
          <p:spPr>
            <a:xfrm>
              <a:off x="8456809" y="2875217"/>
              <a:ext cx="1454558" cy="1668178"/>
            </a:xfrm>
            <a:prstGeom prst="rect">
              <a:avLst/>
            </a:prstGeom>
            <a:solidFill>
              <a:srgbClr val="E76D64"/>
            </a:solidFill>
            <a:ln>
              <a:noFill/>
            </a:ln>
          </p:spPr>
          <p:txBody>
            <a:bodyPr spcFirstLastPara="1" wrap="square" lIns="68569" tIns="34275" rIns="68569" bIns="34275" anchor="ctr" anchorCtr="0">
              <a:noAutofit/>
            </a:bodyPr>
            <a:lstStyle/>
            <a:p>
              <a:pPr>
                <a:buClr>
                  <a:schemeClr val="lt1"/>
                </a:buClr>
                <a:buSzPts val="1800"/>
              </a:pPr>
              <a:endParaRPr sz="1400">
                <a:solidFill>
                  <a:srgbClr val="FFFFFF"/>
                </a:solidFill>
                <a:latin typeface="游ゴシック" panose="020B0400000000000000" pitchFamily="50" charset="-128"/>
                <a:ea typeface="游ゴシック" panose="020B0400000000000000" pitchFamily="50" charset="-128"/>
                <a:sym typeface="Arial"/>
              </a:endParaRPr>
            </a:p>
          </p:txBody>
        </p:sp>
        <p:sp>
          <p:nvSpPr>
            <p:cNvPr id="239" name="Google Shape;239;p4"/>
            <p:cNvSpPr txBox="1"/>
            <p:nvPr/>
          </p:nvSpPr>
          <p:spPr>
            <a:xfrm>
              <a:off x="8375260" y="3186067"/>
              <a:ext cx="1561432" cy="1094292"/>
            </a:xfrm>
            <a:prstGeom prst="rect">
              <a:avLst/>
            </a:prstGeom>
            <a:noFill/>
            <a:ln>
              <a:noFill/>
            </a:ln>
          </p:spPr>
          <p:txBody>
            <a:bodyPr spcFirstLastPara="1" wrap="square" lIns="68569" tIns="34275" rIns="68569" bIns="34275" anchor="ctr" anchorCtr="0">
              <a:spAutoFit/>
            </a:bodyPr>
            <a:lstStyle/>
            <a:p>
              <a:pPr>
                <a:buClr>
                  <a:srgbClr val="FFFFFF"/>
                </a:buClr>
                <a:buSzPts val="1400"/>
              </a:pPr>
              <a:r>
                <a:rPr lang="ja-JP" altLang="en-US" sz="1100" b="1">
                  <a:solidFill>
                    <a:srgbClr val="FFFFFF"/>
                  </a:solidFill>
                  <a:latin typeface="游ゴシック" panose="020B0400000000000000" pitchFamily="50" charset="-128"/>
                  <a:ea typeface="游ゴシック" panose="020B0400000000000000" pitchFamily="50" charset="-128"/>
                  <a:sym typeface="Arial"/>
                </a:rPr>
                <a:t>負荷のない</a:t>
              </a:r>
              <a:endParaRPr sz="1100" b="1">
                <a:solidFill>
                  <a:srgbClr val="FFFFFF"/>
                </a:solidFill>
                <a:latin typeface="游ゴシック" panose="020B0400000000000000" pitchFamily="50" charset="-128"/>
                <a:ea typeface="游ゴシック" panose="020B0400000000000000" pitchFamily="50" charset="-128"/>
                <a:sym typeface="Arial"/>
              </a:endParaRPr>
            </a:p>
            <a:p>
              <a:pPr>
                <a:buClr>
                  <a:srgbClr val="FFFFFF"/>
                </a:buClr>
                <a:buSzPts val="1400"/>
              </a:pPr>
              <a:r>
                <a:rPr lang="ja-JP" altLang="en-US" sz="1100" b="1">
                  <a:solidFill>
                    <a:srgbClr val="FFFFFF"/>
                  </a:solidFill>
                  <a:latin typeface="游ゴシック" panose="020B0400000000000000" pitchFamily="50" charset="-128"/>
                  <a:ea typeface="游ゴシック" panose="020B0400000000000000" pitchFamily="50" charset="-128"/>
                  <a:sym typeface="Arial"/>
                </a:rPr>
                <a:t>回答設計</a:t>
              </a:r>
              <a:endParaRPr sz="1100" b="1">
                <a:solidFill>
                  <a:srgbClr val="FFFFFF"/>
                </a:solidFill>
                <a:latin typeface="游ゴシック" panose="020B0400000000000000" pitchFamily="50" charset="-128"/>
                <a:ea typeface="游ゴシック" panose="020B0400000000000000" pitchFamily="50" charset="-128"/>
                <a:sym typeface="Arial"/>
              </a:endParaRPr>
            </a:p>
          </p:txBody>
        </p:sp>
      </p:grpSp>
      <p:grpSp>
        <p:nvGrpSpPr>
          <p:cNvPr id="240" name="Google Shape;240;p4"/>
          <p:cNvGrpSpPr/>
          <p:nvPr/>
        </p:nvGrpSpPr>
        <p:grpSpPr>
          <a:xfrm>
            <a:off x="4452598" y="5052659"/>
            <a:ext cx="970732" cy="1004155"/>
            <a:chOff x="8388368" y="5118530"/>
            <a:chExt cx="1561432" cy="1668178"/>
          </a:xfrm>
        </p:grpSpPr>
        <p:sp>
          <p:nvSpPr>
            <p:cNvPr id="241" name="Google Shape;241;p4"/>
            <p:cNvSpPr/>
            <p:nvPr/>
          </p:nvSpPr>
          <p:spPr>
            <a:xfrm>
              <a:off x="8443702" y="5118530"/>
              <a:ext cx="1454558" cy="1668178"/>
            </a:xfrm>
            <a:prstGeom prst="rect">
              <a:avLst/>
            </a:prstGeom>
            <a:solidFill>
              <a:srgbClr val="E76D64"/>
            </a:solidFill>
            <a:ln>
              <a:noFill/>
            </a:ln>
          </p:spPr>
          <p:txBody>
            <a:bodyPr spcFirstLastPara="1" wrap="square" lIns="68569" tIns="34275" rIns="68569" bIns="34275" anchor="ctr" anchorCtr="0">
              <a:noAutofit/>
            </a:bodyPr>
            <a:lstStyle/>
            <a:p>
              <a:pPr>
                <a:buClr>
                  <a:schemeClr val="lt1"/>
                </a:buClr>
                <a:buSzPts val="1800"/>
              </a:pPr>
              <a:endParaRPr sz="1400">
                <a:solidFill>
                  <a:srgbClr val="FFFFFF"/>
                </a:solidFill>
                <a:latin typeface="游ゴシック" panose="020B0400000000000000" pitchFamily="50" charset="-128"/>
                <a:ea typeface="游ゴシック" panose="020B0400000000000000" pitchFamily="50" charset="-128"/>
                <a:sym typeface="Arial"/>
              </a:endParaRPr>
            </a:p>
          </p:txBody>
        </p:sp>
        <p:sp>
          <p:nvSpPr>
            <p:cNvPr id="242" name="Google Shape;242;p4"/>
            <p:cNvSpPr txBox="1"/>
            <p:nvPr/>
          </p:nvSpPr>
          <p:spPr>
            <a:xfrm>
              <a:off x="8388368" y="5440967"/>
              <a:ext cx="1561432" cy="1094292"/>
            </a:xfrm>
            <a:prstGeom prst="rect">
              <a:avLst/>
            </a:prstGeom>
            <a:noFill/>
            <a:ln>
              <a:noFill/>
            </a:ln>
          </p:spPr>
          <p:txBody>
            <a:bodyPr spcFirstLastPara="1" wrap="square" lIns="68569" tIns="34275" rIns="68569" bIns="34275" anchor="ctr" anchorCtr="0">
              <a:spAutoFit/>
            </a:bodyPr>
            <a:lstStyle/>
            <a:p>
              <a:pPr>
                <a:buClr>
                  <a:srgbClr val="FFFFFF"/>
                </a:buClr>
                <a:buSzPts val="1400"/>
              </a:pPr>
              <a:r>
                <a:rPr lang="ja-JP" altLang="en-US" sz="1100" b="1">
                  <a:solidFill>
                    <a:srgbClr val="FFFFFF"/>
                  </a:solidFill>
                  <a:latin typeface="游ゴシック" panose="020B0400000000000000" pitchFamily="50" charset="-128"/>
                  <a:ea typeface="游ゴシック" panose="020B0400000000000000" pitchFamily="50" charset="-128"/>
                  <a:sym typeface="Arial"/>
                </a:rPr>
                <a:t>リクルート</a:t>
              </a:r>
              <a:endParaRPr sz="1100" b="1">
                <a:solidFill>
                  <a:srgbClr val="FFFFFF"/>
                </a:solidFill>
                <a:latin typeface="游ゴシック" panose="020B0400000000000000" pitchFamily="50" charset="-128"/>
                <a:ea typeface="游ゴシック" panose="020B0400000000000000" pitchFamily="50" charset="-128"/>
                <a:sym typeface="Arial"/>
              </a:endParaRPr>
            </a:p>
            <a:p>
              <a:pPr>
                <a:buClr>
                  <a:srgbClr val="FFFFFF"/>
                </a:buClr>
                <a:buSzPts val="1400"/>
              </a:pPr>
              <a:r>
                <a:rPr lang="ja-JP" altLang="en-US" sz="1100" b="1">
                  <a:solidFill>
                    <a:srgbClr val="FFFFFF"/>
                  </a:solidFill>
                  <a:latin typeface="游ゴシック" panose="020B0400000000000000" pitchFamily="50" charset="-128"/>
                  <a:ea typeface="游ゴシック" panose="020B0400000000000000" pitchFamily="50" charset="-128"/>
                  <a:sym typeface="Arial"/>
                </a:rPr>
                <a:t>での実績</a:t>
              </a:r>
              <a:endParaRPr sz="1100" b="1">
                <a:solidFill>
                  <a:srgbClr val="FFFFFF"/>
                </a:solidFill>
                <a:latin typeface="游ゴシック" panose="020B0400000000000000" pitchFamily="50" charset="-128"/>
                <a:ea typeface="游ゴシック" panose="020B0400000000000000" pitchFamily="50" charset="-128"/>
                <a:sym typeface="Arial"/>
              </a:endParaRPr>
            </a:p>
          </p:txBody>
        </p:sp>
      </p:grpSp>
      <p:sp>
        <p:nvSpPr>
          <p:cNvPr id="243" name="Google Shape;243;p4"/>
          <p:cNvSpPr txBox="1">
            <a:spLocks noGrp="1"/>
          </p:cNvSpPr>
          <p:nvPr>
            <p:ph type="title"/>
          </p:nvPr>
        </p:nvSpPr>
        <p:spPr>
          <a:prstGeom prst="rect">
            <a:avLst/>
          </a:prstGeom>
          <a:noFill/>
          <a:ln>
            <a:noFill/>
          </a:ln>
        </p:spPr>
        <p:txBody>
          <a:bodyPr spcFirstLastPara="1" wrap="square" lIns="0" tIns="0" rIns="0" bIns="0" anchor="ctr" anchorCtr="0">
            <a:normAutofit/>
          </a:bodyPr>
          <a:lstStyle/>
          <a:p>
            <a:pPr>
              <a:buClr>
                <a:schemeClr val="lt1"/>
              </a:buClr>
              <a:buSzPts val="2400"/>
            </a:pPr>
            <a:r>
              <a:rPr lang="ja-JP" altLang="en-US" sz="2400">
                <a:latin typeface="游ゴシック"/>
                <a:ea typeface="游ゴシック"/>
                <a:sym typeface="Arial"/>
              </a:rPr>
              <a:t>Geppo組織サーベイについて</a:t>
            </a:r>
            <a:endParaRPr sz="2400">
              <a:latin typeface="游ゴシック"/>
              <a:ea typeface="游ゴシック"/>
              <a:sym typeface="Arial"/>
            </a:endParaRPr>
          </a:p>
        </p:txBody>
      </p:sp>
      <p:sp>
        <p:nvSpPr>
          <p:cNvPr id="19" name="スライド番号プレースホルダー 11">
            <a:extLst>
              <a:ext uri="{FF2B5EF4-FFF2-40B4-BE49-F238E27FC236}">
                <a16:creationId xmlns:a16="http://schemas.microsoft.com/office/drawing/2014/main" id="{3E2B146A-D3D9-4202-8BC7-2899E48F2B5F}"/>
              </a:ext>
            </a:extLst>
          </p:cNvPr>
          <p:cNvSpPr>
            <a:spLocks noGrp="1"/>
          </p:cNvSpPr>
          <p:nvPr>
            <p:ph type="sldNum" sz="quarter" idx="2"/>
          </p:nvPr>
        </p:nvSpPr>
        <p:spPr>
          <a:xfrm>
            <a:off x="8750876" y="6444738"/>
            <a:ext cx="278825" cy="275717"/>
          </a:xfrm>
        </p:spPr>
        <p:txBody>
          <a:bodyPr/>
          <a:lstStyle/>
          <a:p>
            <a:pPr algn="r" hangingPunct="0"/>
            <a:fld id="{86CB4B4D-7CA3-9044-876B-883B54F8677D}" type="slidenum">
              <a:rPr lang="en-US" altLang="ja-JP" kern="0" smtClean="0">
                <a:cs typeface="Calibri" panose="020F0502020204030204" pitchFamily="34" charset="0"/>
              </a:rPr>
              <a:pPr algn="r" hangingPunct="0"/>
              <a:t>2</a:t>
            </a:fld>
            <a:endParaRPr lang="ja-JP" altLang="en-US" kern="0">
              <a:cs typeface="Calibri" panose="020F0502020204030204" pitchFamily="34" charset="0"/>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47"/>
        <p:cNvGrpSpPr/>
        <p:nvPr/>
      </p:nvGrpSpPr>
      <p:grpSpPr>
        <a:xfrm>
          <a:off x="0" y="0"/>
          <a:ext cx="0" cy="0"/>
          <a:chOff x="0" y="0"/>
          <a:chExt cx="0" cy="0"/>
        </a:xfrm>
      </p:grpSpPr>
      <p:pic>
        <p:nvPicPr>
          <p:cNvPr id="251" name="Google Shape;251;p5" descr="イメージ"/>
          <p:cNvPicPr preferRelativeResize="0"/>
          <p:nvPr/>
        </p:nvPicPr>
        <p:blipFill rotWithShape="1">
          <a:blip r:embed="rId3">
            <a:alphaModFix amt="16732"/>
          </a:blip>
          <a:srcRect/>
          <a:stretch/>
        </p:blipFill>
        <p:spPr>
          <a:xfrm>
            <a:off x="7756884" y="1031091"/>
            <a:ext cx="1277856" cy="317719"/>
          </a:xfrm>
          <a:prstGeom prst="rect">
            <a:avLst/>
          </a:prstGeom>
          <a:noFill/>
          <a:ln>
            <a:noFill/>
          </a:ln>
        </p:spPr>
      </p:pic>
      <p:sp>
        <p:nvSpPr>
          <p:cNvPr id="252" name="Google Shape;252;p5"/>
          <p:cNvSpPr/>
          <p:nvPr/>
        </p:nvSpPr>
        <p:spPr>
          <a:xfrm>
            <a:off x="8136277" y="1760785"/>
            <a:ext cx="772333" cy="330821"/>
          </a:xfrm>
          <a:prstGeom prst="rect">
            <a:avLst/>
          </a:prstGeom>
          <a:solidFill>
            <a:schemeClr val="lt1"/>
          </a:solidFill>
          <a:ln>
            <a:noFill/>
          </a:ln>
        </p:spPr>
        <p:txBody>
          <a:bodyPr spcFirstLastPara="1" wrap="square" lIns="38081" tIns="38081" rIns="38081" bIns="38081" anchor="ctr" anchorCtr="0">
            <a:spAutoFit/>
          </a:bodyPr>
          <a:lstStyle/>
          <a:p>
            <a:pPr>
              <a:buClr>
                <a:srgbClr val="000000"/>
              </a:buClr>
              <a:buSzPts val="2200"/>
            </a:pPr>
            <a:endParaRPr sz="1650">
              <a:solidFill>
                <a:srgbClr val="FFFFFF"/>
              </a:solidFill>
              <a:latin typeface="游ゴシック" panose="020B0400000000000000" pitchFamily="50" charset="-128"/>
              <a:ea typeface="游ゴシック" panose="020B0400000000000000" pitchFamily="50" charset="-128"/>
              <a:sym typeface="Arial"/>
            </a:endParaRPr>
          </a:p>
        </p:txBody>
      </p:sp>
      <p:grpSp>
        <p:nvGrpSpPr>
          <p:cNvPr id="253" name="Google Shape;253;p5"/>
          <p:cNvGrpSpPr/>
          <p:nvPr/>
        </p:nvGrpSpPr>
        <p:grpSpPr>
          <a:xfrm>
            <a:off x="235393" y="1251788"/>
            <a:ext cx="8673218" cy="4891560"/>
            <a:chOff x="1908681" y="1591422"/>
            <a:chExt cx="8374639" cy="4552798"/>
          </a:xfrm>
        </p:grpSpPr>
        <p:sp>
          <p:nvSpPr>
            <p:cNvPr id="254" name="Google Shape;254;p5"/>
            <p:cNvSpPr/>
            <p:nvPr/>
          </p:nvSpPr>
          <p:spPr>
            <a:xfrm>
              <a:off x="1908681" y="1591422"/>
              <a:ext cx="8374639" cy="2651595"/>
            </a:xfrm>
            <a:prstGeom prst="rect">
              <a:avLst/>
            </a:prstGeom>
            <a:noFill/>
            <a:ln w="25400" cap="flat" cmpd="sng">
              <a:solidFill>
                <a:schemeClr val="dk2"/>
              </a:solidFill>
              <a:prstDash val="solid"/>
              <a:round/>
              <a:headEnd type="none" w="sm" len="sm"/>
              <a:tailEnd type="none" w="sm" len="sm"/>
            </a:ln>
          </p:spPr>
          <p:txBody>
            <a:bodyPr spcFirstLastPara="1" wrap="square" lIns="68569" tIns="34275" rIns="68569" bIns="34275" anchor="ctr" anchorCtr="0">
              <a:noAutofit/>
            </a:bodyPr>
            <a:lstStyle/>
            <a:p>
              <a:pPr algn="l">
                <a:buClr>
                  <a:schemeClr val="dk2"/>
                </a:buClr>
                <a:buSzPts val="1200"/>
              </a:pPr>
              <a:r>
                <a:rPr lang="en-US" altLang="ja-JP" sz="1265">
                  <a:solidFill>
                    <a:schemeClr val="dk2"/>
                  </a:solidFill>
                  <a:latin typeface="游ゴシック" panose="020B0400000000000000" pitchFamily="50" charset="-128"/>
                  <a:ea typeface="游ゴシック" panose="020B0400000000000000" pitchFamily="50" charset="-128"/>
                  <a:sym typeface="Arial"/>
                </a:rPr>
                <a:t>eNPS</a:t>
              </a:r>
              <a:r>
                <a:rPr lang="ja-JP" altLang="en-US" sz="1265">
                  <a:solidFill>
                    <a:schemeClr val="dk2"/>
                  </a:solidFill>
                  <a:latin typeface="游ゴシック" panose="020B0400000000000000" pitchFamily="50" charset="-128"/>
                  <a:ea typeface="游ゴシック" panose="020B0400000000000000" pitchFamily="50" charset="-128"/>
                  <a:sym typeface="Arial"/>
                </a:rPr>
                <a:t>は「</a:t>
              </a:r>
              <a:r>
                <a:rPr lang="en-US" altLang="ja-JP" sz="1265">
                  <a:solidFill>
                    <a:schemeClr val="dk2"/>
                  </a:solidFill>
                  <a:latin typeface="游ゴシック" panose="020B0400000000000000" pitchFamily="50" charset="-128"/>
                  <a:ea typeface="游ゴシック" panose="020B0400000000000000" pitchFamily="50" charset="-128"/>
                  <a:sym typeface="Arial"/>
                </a:rPr>
                <a:t>Employee Net Promoter Score</a:t>
              </a:r>
              <a:r>
                <a:rPr lang="ja-JP" altLang="en-US" sz="1265">
                  <a:solidFill>
                    <a:schemeClr val="dk2"/>
                  </a:solidFill>
                  <a:latin typeface="游ゴシック" panose="020B0400000000000000" pitchFamily="50" charset="-128"/>
                  <a:ea typeface="游ゴシック" panose="020B0400000000000000" pitchFamily="50" charset="-128"/>
                  <a:sym typeface="Arial"/>
                </a:rPr>
                <a:t>」の略で、</a:t>
              </a:r>
              <a:endParaRPr sz="1265">
                <a:solidFill>
                  <a:schemeClr val="dk2"/>
                </a:solidFill>
                <a:latin typeface="游ゴシック" panose="020B0400000000000000" pitchFamily="50" charset="-128"/>
                <a:ea typeface="游ゴシック" panose="020B0400000000000000" pitchFamily="50" charset="-128"/>
                <a:sym typeface="Arial"/>
              </a:endParaRPr>
            </a:p>
            <a:p>
              <a:pPr algn="l">
                <a:buClr>
                  <a:schemeClr val="dk2"/>
                </a:buClr>
                <a:buSzPts val="1200"/>
              </a:pPr>
              <a:r>
                <a:rPr lang="ja-JP" altLang="en-US" sz="1265">
                  <a:solidFill>
                    <a:schemeClr val="dk2"/>
                  </a:solidFill>
                  <a:latin typeface="游ゴシック" panose="020B0400000000000000" pitchFamily="50" charset="-128"/>
                  <a:ea typeface="游ゴシック" panose="020B0400000000000000" pitchFamily="50" charset="-128"/>
                  <a:sym typeface="Arial"/>
                </a:rPr>
                <a:t>従業員の </a:t>
              </a:r>
              <a:r>
                <a:rPr lang="ja-JP" altLang="en-US" sz="1265" b="1">
                  <a:solidFill>
                    <a:srgbClr val="55BBB3"/>
                  </a:solidFill>
                  <a:latin typeface="游ゴシック" panose="020B0400000000000000" pitchFamily="50" charset="-128"/>
                  <a:ea typeface="游ゴシック" panose="020B0400000000000000" pitchFamily="50" charset="-128"/>
                  <a:sym typeface="Arial"/>
                </a:rPr>
                <a:t>エンゲージメント</a:t>
              </a:r>
              <a:r>
                <a:rPr lang="ja-JP" altLang="en-US" sz="1265" b="1">
                  <a:solidFill>
                    <a:schemeClr val="dk2"/>
                  </a:solidFill>
                  <a:latin typeface="游ゴシック" panose="020B0400000000000000" pitchFamily="50" charset="-128"/>
                  <a:ea typeface="游ゴシック" panose="020B0400000000000000" pitchFamily="50" charset="-128"/>
                  <a:sym typeface="Arial"/>
                </a:rPr>
                <a:t> </a:t>
              </a:r>
              <a:r>
                <a:rPr lang="ja-JP" altLang="en-US" sz="1265">
                  <a:solidFill>
                    <a:schemeClr val="dk2"/>
                  </a:solidFill>
                  <a:latin typeface="游ゴシック" panose="020B0400000000000000" pitchFamily="50" charset="-128"/>
                  <a:ea typeface="游ゴシック" panose="020B0400000000000000" pitchFamily="50" charset="-128"/>
                  <a:sym typeface="Arial"/>
                </a:rPr>
                <a:t>を数値化する手法の一つ。</a:t>
              </a:r>
              <a:endParaRPr sz="1265">
                <a:solidFill>
                  <a:schemeClr val="dk2"/>
                </a:solidFill>
                <a:latin typeface="游ゴシック" panose="020B0400000000000000" pitchFamily="50" charset="-128"/>
                <a:ea typeface="游ゴシック" panose="020B0400000000000000" pitchFamily="50" charset="-128"/>
                <a:sym typeface="Arial"/>
              </a:endParaRPr>
            </a:p>
            <a:p>
              <a:pPr algn="l">
                <a:buClr>
                  <a:srgbClr val="000000"/>
                </a:buClr>
                <a:buSzPts val="1200"/>
              </a:pPr>
              <a:endParaRPr sz="1265">
                <a:solidFill>
                  <a:schemeClr val="dk2"/>
                </a:solidFill>
                <a:latin typeface="游ゴシック" panose="020B0400000000000000" pitchFamily="50" charset="-128"/>
                <a:ea typeface="游ゴシック" panose="020B0400000000000000" pitchFamily="50" charset="-128"/>
                <a:sym typeface="Arial"/>
              </a:endParaRPr>
            </a:p>
            <a:p>
              <a:pPr algn="l">
                <a:buClr>
                  <a:schemeClr val="dk2"/>
                </a:buClr>
                <a:buSzPts val="1200"/>
              </a:pPr>
              <a:r>
                <a:rPr lang="ja-JP" altLang="en-US" sz="1265">
                  <a:solidFill>
                    <a:schemeClr val="dk2"/>
                  </a:solidFill>
                  <a:latin typeface="游ゴシック" panose="020B0400000000000000" pitchFamily="50" charset="-128"/>
                  <a:ea typeface="游ゴシック" panose="020B0400000000000000" pitchFamily="50" charset="-128"/>
                  <a:sym typeface="Arial"/>
                </a:rPr>
                <a:t>「あなたは現在の職場を親しい友人や知人にどの程度お勧めしたいと思いますか？ 」</a:t>
              </a:r>
              <a:endParaRPr sz="1265">
                <a:solidFill>
                  <a:schemeClr val="dk2"/>
                </a:solidFill>
                <a:latin typeface="游ゴシック" panose="020B0400000000000000" pitchFamily="50" charset="-128"/>
                <a:ea typeface="游ゴシック" panose="020B0400000000000000" pitchFamily="50" charset="-128"/>
                <a:sym typeface="Arial"/>
              </a:endParaRPr>
            </a:p>
            <a:p>
              <a:pPr algn="l">
                <a:buClr>
                  <a:schemeClr val="dk2"/>
                </a:buClr>
                <a:buSzPts val="1200"/>
              </a:pPr>
              <a:r>
                <a:rPr lang="ja-JP" altLang="en-US" sz="1265">
                  <a:solidFill>
                    <a:schemeClr val="dk2"/>
                  </a:solidFill>
                  <a:latin typeface="游ゴシック" panose="020B0400000000000000" pitchFamily="50" charset="-128"/>
                  <a:ea typeface="游ゴシック" panose="020B0400000000000000" pitchFamily="50" charset="-128"/>
                  <a:sym typeface="Arial"/>
                </a:rPr>
                <a:t>という質問に対して、</a:t>
              </a:r>
              <a:r>
                <a:rPr lang="en-US" altLang="ja-JP" sz="1265">
                  <a:solidFill>
                    <a:schemeClr val="dk2"/>
                  </a:solidFill>
                  <a:latin typeface="游ゴシック" panose="020B0400000000000000" pitchFamily="50" charset="-128"/>
                  <a:ea typeface="游ゴシック" panose="020B0400000000000000" pitchFamily="50" charset="-128"/>
                  <a:sym typeface="Arial"/>
                </a:rPr>
                <a:t>0〜10</a:t>
              </a:r>
              <a:r>
                <a:rPr lang="ja-JP" altLang="en-US" sz="1265">
                  <a:solidFill>
                    <a:schemeClr val="dk2"/>
                  </a:solidFill>
                  <a:latin typeface="游ゴシック" panose="020B0400000000000000" pitchFamily="50" charset="-128"/>
                  <a:ea typeface="游ゴシック" panose="020B0400000000000000" pitchFamily="50" charset="-128"/>
                  <a:sym typeface="Arial"/>
                </a:rPr>
                <a:t>点の</a:t>
              </a:r>
              <a:r>
                <a:rPr lang="en-US" altLang="ja-JP" sz="1265">
                  <a:solidFill>
                    <a:schemeClr val="dk2"/>
                  </a:solidFill>
                  <a:latin typeface="游ゴシック" panose="020B0400000000000000" pitchFamily="50" charset="-128"/>
                  <a:ea typeface="游ゴシック" panose="020B0400000000000000" pitchFamily="50" charset="-128"/>
                  <a:sym typeface="Arial"/>
                </a:rPr>
                <a:t>11</a:t>
              </a:r>
              <a:r>
                <a:rPr lang="ja-JP" altLang="en-US" sz="1265">
                  <a:solidFill>
                    <a:schemeClr val="dk2"/>
                  </a:solidFill>
                  <a:latin typeface="游ゴシック" panose="020B0400000000000000" pitchFamily="50" charset="-128"/>
                  <a:ea typeface="游ゴシック" panose="020B0400000000000000" pitchFamily="50" charset="-128"/>
                  <a:sym typeface="Arial"/>
                </a:rPr>
                <a:t>段階評価で回答。</a:t>
              </a:r>
              <a:endParaRPr sz="1265">
                <a:solidFill>
                  <a:schemeClr val="dk2"/>
                </a:solidFill>
                <a:latin typeface="游ゴシック" panose="020B0400000000000000" pitchFamily="50" charset="-128"/>
                <a:ea typeface="游ゴシック" panose="020B0400000000000000" pitchFamily="50" charset="-128"/>
                <a:sym typeface="Arial"/>
              </a:endParaRPr>
            </a:p>
            <a:p>
              <a:pPr algn="l">
                <a:buClr>
                  <a:srgbClr val="000000"/>
                </a:buClr>
                <a:buSzPts val="1200"/>
              </a:pPr>
              <a:endParaRPr sz="1265">
                <a:solidFill>
                  <a:schemeClr val="dk2"/>
                </a:solidFill>
                <a:latin typeface="游ゴシック" panose="020B0400000000000000" pitchFamily="50" charset="-128"/>
                <a:ea typeface="游ゴシック" panose="020B0400000000000000" pitchFamily="50" charset="-128"/>
                <a:sym typeface="Arial"/>
              </a:endParaRPr>
            </a:p>
            <a:p>
              <a:pPr algn="l">
                <a:buClr>
                  <a:schemeClr val="dk2"/>
                </a:buClr>
                <a:buSzPts val="1200"/>
              </a:pPr>
              <a:r>
                <a:rPr lang="en-US" altLang="ja-JP" sz="1265">
                  <a:solidFill>
                    <a:schemeClr val="dk2"/>
                  </a:solidFill>
                  <a:latin typeface="游ゴシック" panose="020B0400000000000000" pitchFamily="50" charset="-128"/>
                  <a:ea typeface="游ゴシック" panose="020B0400000000000000" pitchFamily="50" charset="-128"/>
                  <a:sym typeface="Arial"/>
                </a:rPr>
                <a:t>0~6</a:t>
              </a:r>
              <a:r>
                <a:rPr lang="ja-JP" altLang="en-US" sz="1265">
                  <a:solidFill>
                    <a:schemeClr val="dk2"/>
                  </a:solidFill>
                  <a:latin typeface="游ゴシック" panose="020B0400000000000000" pitchFamily="50" charset="-128"/>
                  <a:ea typeface="游ゴシック" panose="020B0400000000000000" pitchFamily="50" charset="-128"/>
                  <a:sym typeface="Arial"/>
                </a:rPr>
                <a:t>点をつけた人を</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b="1">
                  <a:solidFill>
                    <a:srgbClr val="E66D64"/>
                  </a:solidFill>
                  <a:latin typeface="游ゴシック" panose="020B0400000000000000" pitchFamily="50" charset="-128"/>
                  <a:ea typeface="游ゴシック" panose="020B0400000000000000" pitchFamily="50" charset="-128"/>
                  <a:sym typeface="Arial"/>
                </a:rPr>
                <a:t>批判者</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a:solidFill>
                    <a:schemeClr val="dk2"/>
                  </a:solidFill>
                  <a:latin typeface="游ゴシック" panose="020B0400000000000000" pitchFamily="50" charset="-128"/>
                  <a:ea typeface="游ゴシック" panose="020B0400000000000000" pitchFamily="50" charset="-128"/>
                  <a:sym typeface="Arial"/>
                </a:rPr>
                <a:t>、</a:t>
              </a:r>
              <a:r>
                <a:rPr lang="en-US" altLang="ja-JP" sz="1265">
                  <a:solidFill>
                    <a:schemeClr val="dk2"/>
                  </a:solidFill>
                  <a:latin typeface="游ゴシック" panose="020B0400000000000000" pitchFamily="50" charset="-128"/>
                  <a:ea typeface="游ゴシック" panose="020B0400000000000000" pitchFamily="50" charset="-128"/>
                  <a:sym typeface="Arial"/>
                </a:rPr>
                <a:t>7</a:t>
              </a:r>
              <a:r>
                <a:rPr lang="ja-JP" altLang="en-US" sz="1265">
                  <a:solidFill>
                    <a:schemeClr val="dk2"/>
                  </a:solidFill>
                  <a:latin typeface="游ゴシック" panose="020B0400000000000000" pitchFamily="50" charset="-128"/>
                  <a:ea typeface="游ゴシック" panose="020B0400000000000000" pitchFamily="50" charset="-128"/>
                  <a:sym typeface="Arial"/>
                </a:rPr>
                <a:t>・</a:t>
              </a:r>
              <a:r>
                <a:rPr lang="en-US" altLang="ja-JP" sz="1265">
                  <a:solidFill>
                    <a:schemeClr val="dk2"/>
                  </a:solidFill>
                  <a:latin typeface="游ゴシック" panose="020B0400000000000000" pitchFamily="50" charset="-128"/>
                  <a:ea typeface="游ゴシック" panose="020B0400000000000000" pitchFamily="50" charset="-128"/>
                  <a:sym typeface="Arial"/>
                </a:rPr>
                <a:t>8</a:t>
              </a:r>
              <a:r>
                <a:rPr lang="ja-JP" altLang="en-US" sz="1265">
                  <a:solidFill>
                    <a:schemeClr val="dk2"/>
                  </a:solidFill>
                  <a:latin typeface="游ゴシック" panose="020B0400000000000000" pitchFamily="50" charset="-128"/>
                  <a:ea typeface="游ゴシック" panose="020B0400000000000000" pitchFamily="50" charset="-128"/>
                  <a:sym typeface="Arial"/>
                </a:rPr>
                <a:t>点をつけた人を</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b="1">
                  <a:solidFill>
                    <a:schemeClr val="dk2"/>
                  </a:solidFill>
                  <a:latin typeface="游ゴシック" panose="020B0400000000000000" pitchFamily="50" charset="-128"/>
                  <a:ea typeface="游ゴシック" panose="020B0400000000000000" pitchFamily="50" charset="-128"/>
                  <a:sym typeface="Arial"/>
                </a:rPr>
                <a:t>中立者</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a:solidFill>
                    <a:schemeClr val="dk2"/>
                  </a:solidFill>
                  <a:latin typeface="游ゴシック" panose="020B0400000000000000" pitchFamily="50" charset="-128"/>
                  <a:ea typeface="游ゴシック" panose="020B0400000000000000" pitchFamily="50" charset="-128"/>
                  <a:sym typeface="Arial"/>
                </a:rPr>
                <a:t>、</a:t>
              </a:r>
              <a:r>
                <a:rPr lang="en-US" altLang="ja-JP" sz="1265">
                  <a:solidFill>
                    <a:schemeClr val="dk2"/>
                  </a:solidFill>
                  <a:latin typeface="游ゴシック" panose="020B0400000000000000" pitchFamily="50" charset="-128"/>
                  <a:ea typeface="游ゴシック" panose="020B0400000000000000" pitchFamily="50" charset="-128"/>
                  <a:sym typeface="Arial"/>
                </a:rPr>
                <a:t>9</a:t>
              </a:r>
              <a:r>
                <a:rPr lang="ja-JP" altLang="en-US" sz="1265">
                  <a:solidFill>
                    <a:schemeClr val="dk2"/>
                  </a:solidFill>
                  <a:latin typeface="游ゴシック" panose="020B0400000000000000" pitchFamily="50" charset="-128"/>
                  <a:ea typeface="游ゴシック" panose="020B0400000000000000" pitchFamily="50" charset="-128"/>
                  <a:sym typeface="Arial"/>
                </a:rPr>
                <a:t>・</a:t>
              </a:r>
              <a:r>
                <a:rPr lang="en-US" altLang="ja-JP" sz="1265">
                  <a:solidFill>
                    <a:schemeClr val="dk2"/>
                  </a:solidFill>
                  <a:latin typeface="游ゴシック" panose="020B0400000000000000" pitchFamily="50" charset="-128"/>
                  <a:ea typeface="游ゴシック" panose="020B0400000000000000" pitchFamily="50" charset="-128"/>
                  <a:sym typeface="Arial"/>
                </a:rPr>
                <a:t>10</a:t>
              </a:r>
              <a:r>
                <a:rPr lang="ja-JP" altLang="en-US" sz="1265">
                  <a:solidFill>
                    <a:schemeClr val="dk2"/>
                  </a:solidFill>
                  <a:latin typeface="游ゴシック" panose="020B0400000000000000" pitchFamily="50" charset="-128"/>
                  <a:ea typeface="游ゴシック" panose="020B0400000000000000" pitchFamily="50" charset="-128"/>
                  <a:sym typeface="Arial"/>
                </a:rPr>
                <a:t>点をつけた人を</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b="1">
                  <a:solidFill>
                    <a:srgbClr val="55BBB3"/>
                  </a:solidFill>
                  <a:latin typeface="游ゴシック" panose="020B0400000000000000" pitchFamily="50" charset="-128"/>
                  <a:ea typeface="游ゴシック" panose="020B0400000000000000" pitchFamily="50" charset="-128"/>
                  <a:sym typeface="Arial"/>
                </a:rPr>
                <a:t>推奨者</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a:solidFill>
                    <a:schemeClr val="dk2"/>
                  </a:solidFill>
                  <a:latin typeface="游ゴシック" panose="020B0400000000000000" pitchFamily="50" charset="-128"/>
                  <a:ea typeface="游ゴシック" panose="020B0400000000000000" pitchFamily="50" charset="-128"/>
                  <a:sym typeface="Arial"/>
                </a:rPr>
                <a:t>と分類し、</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b="1">
                  <a:solidFill>
                    <a:srgbClr val="55BBB3"/>
                  </a:solidFill>
                  <a:latin typeface="游ゴシック" panose="020B0400000000000000" pitchFamily="50" charset="-128"/>
                  <a:ea typeface="游ゴシック" panose="020B0400000000000000" pitchFamily="50" charset="-128"/>
                  <a:sym typeface="Arial"/>
                </a:rPr>
                <a:t>推奨者</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a:solidFill>
                    <a:schemeClr val="dk2"/>
                  </a:solidFill>
                  <a:latin typeface="游ゴシック" panose="020B0400000000000000" pitchFamily="50" charset="-128"/>
                  <a:ea typeface="游ゴシック" panose="020B0400000000000000" pitchFamily="50" charset="-128"/>
                  <a:sym typeface="Arial"/>
                </a:rPr>
                <a:t>の割合から</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b="1">
                  <a:solidFill>
                    <a:srgbClr val="E66D64"/>
                  </a:solidFill>
                  <a:latin typeface="游ゴシック" panose="020B0400000000000000" pitchFamily="50" charset="-128"/>
                  <a:ea typeface="游ゴシック" panose="020B0400000000000000" pitchFamily="50" charset="-128"/>
                  <a:sym typeface="Arial"/>
                </a:rPr>
                <a:t>批判者</a:t>
              </a:r>
              <a:r>
                <a:rPr lang="en-US" altLang="ja-JP" sz="1265">
                  <a:solidFill>
                    <a:schemeClr val="dk2"/>
                  </a:solidFill>
                  <a:latin typeface="游ゴシック" panose="020B0400000000000000" pitchFamily="50" charset="-128"/>
                  <a:ea typeface="游ゴシック" panose="020B0400000000000000" pitchFamily="50" charset="-128"/>
                  <a:sym typeface="Arial"/>
                </a:rPr>
                <a:t>]</a:t>
              </a:r>
              <a:r>
                <a:rPr lang="ja-JP" altLang="en-US" sz="1265">
                  <a:solidFill>
                    <a:schemeClr val="dk2"/>
                  </a:solidFill>
                  <a:latin typeface="游ゴシック" panose="020B0400000000000000" pitchFamily="50" charset="-128"/>
                  <a:ea typeface="游ゴシック" panose="020B0400000000000000" pitchFamily="50" charset="-128"/>
                  <a:sym typeface="Arial"/>
                </a:rPr>
                <a:t>の割合を引いたものが</a:t>
              </a:r>
              <a:r>
                <a:rPr lang="en-US" altLang="ja-JP" sz="1265">
                  <a:solidFill>
                    <a:schemeClr val="dk2"/>
                  </a:solidFill>
                  <a:latin typeface="游ゴシック" panose="020B0400000000000000" pitchFamily="50" charset="-128"/>
                  <a:ea typeface="游ゴシック" panose="020B0400000000000000" pitchFamily="50" charset="-128"/>
                  <a:sym typeface="Arial"/>
                </a:rPr>
                <a:t>eNPS</a:t>
              </a:r>
              <a:r>
                <a:rPr lang="ja-JP" altLang="en-US" sz="1265">
                  <a:solidFill>
                    <a:schemeClr val="dk2"/>
                  </a:solidFill>
                  <a:latin typeface="游ゴシック" panose="020B0400000000000000" pitchFamily="50" charset="-128"/>
                  <a:ea typeface="游ゴシック" panose="020B0400000000000000" pitchFamily="50" charset="-128"/>
                  <a:sym typeface="Arial"/>
                </a:rPr>
                <a:t>。</a:t>
              </a:r>
              <a:endParaRPr sz="1265">
                <a:solidFill>
                  <a:schemeClr val="dk2"/>
                </a:solidFill>
                <a:latin typeface="游ゴシック" panose="020B0400000000000000" pitchFamily="50" charset="-128"/>
                <a:ea typeface="游ゴシック" panose="020B0400000000000000" pitchFamily="50" charset="-128"/>
                <a:sym typeface="Arial"/>
              </a:endParaRPr>
            </a:p>
            <a:p>
              <a:pPr algn="l">
                <a:buClr>
                  <a:srgbClr val="000000"/>
                </a:buClr>
                <a:buSzPts val="1200"/>
              </a:pPr>
              <a:endParaRPr sz="1265">
                <a:solidFill>
                  <a:schemeClr val="dk2"/>
                </a:solidFill>
                <a:latin typeface="游ゴシック" panose="020B0400000000000000" pitchFamily="50" charset="-128"/>
                <a:ea typeface="游ゴシック" panose="020B0400000000000000" pitchFamily="50" charset="-128"/>
                <a:sym typeface="Arial"/>
              </a:endParaRPr>
            </a:p>
            <a:p>
              <a:pPr algn="l">
                <a:buClr>
                  <a:schemeClr val="dk2"/>
                </a:buClr>
                <a:buSzPts val="1200"/>
              </a:pPr>
              <a:r>
                <a:rPr lang="ja-JP" altLang="en-US" sz="1265">
                  <a:solidFill>
                    <a:schemeClr val="dk2"/>
                  </a:solidFill>
                  <a:latin typeface="游ゴシック" panose="020B0400000000000000" pitchFamily="50" charset="-128"/>
                  <a:ea typeface="游ゴシック" panose="020B0400000000000000" pitchFamily="50" charset="-128"/>
                  <a:sym typeface="Arial"/>
                </a:rPr>
                <a:t>この</a:t>
              </a:r>
              <a:r>
                <a:rPr lang="en-US" altLang="ja-JP" sz="1265">
                  <a:solidFill>
                    <a:schemeClr val="dk2"/>
                  </a:solidFill>
                  <a:latin typeface="游ゴシック" panose="020B0400000000000000" pitchFamily="50" charset="-128"/>
                  <a:ea typeface="游ゴシック" panose="020B0400000000000000" pitchFamily="50" charset="-128"/>
                  <a:sym typeface="Arial"/>
                </a:rPr>
                <a:t>eNPS</a:t>
              </a:r>
              <a:r>
                <a:rPr lang="ja-JP" altLang="en-US" sz="1265">
                  <a:solidFill>
                    <a:schemeClr val="dk2"/>
                  </a:solidFill>
                  <a:latin typeface="游ゴシック" panose="020B0400000000000000" pitchFamily="50" charset="-128"/>
                  <a:ea typeface="游ゴシック" panose="020B0400000000000000" pitchFamily="50" charset="-128"/>
                  <a:sym typeface="Arial"/>
                </a:rPr>
                <a:t>の値が大きいほど、従業員のエンゲージメントが高いことを示す。</a:t>
              </a:r>
              <a:endParaRPr sz="1200">
                <a:latin typeface="游ゴシック" panose="020B0400000000000000" pitchFamily="50" charset="-128"/>
                <a:ea typeface="游ゴシック" panose="020B0400000000000000" pitchFamily="50" charset="-128"/>
              </a:endParaRPr>
            </a:p>
            <a:p>
              <a:pPr algn="l">
                <a:buClr>
                  <a:srgbClr val="000000"/>
                </a:buClr>
                <a:buSzPts val="1400"/>
              </a:pPr>
              <a:endParaRPr sz="1200">
                <a:solidFill>
                  <a:schemeClr val="dk2"/>
                </a:solidFill>
                <a:latin typeface="游ゴシック" panose="020B0400000000000000" pitchFamily="50" charset="-128"/>
                <a:ea typeface="游ゴシック" panose="020B0400000000000000" pitchFamily="50" charset="-128"/>
                <a:sym typeface="Arial"/>
              </a:endParaRPr>
            </a:p>
            <a:p>
              <a:pPr algn="l">
                <a:buClr>
                  <a:schemeClr val="dk2"/>
                </a:buClr>
                <a:buSzPts val="1400"/>
              </a:pPr>
              <a:r>
                <a:rPr lang="ja-JP" altLang="en-US" sz="1265">
                  <a:solidFill>
                    <a:schemeClr val="dk2"/>
                  </a:solidFill>
                  <a:latin typeface="游ゴシック" panose="020B0400000000000000" pitchFamily="50" charset="-128"/>
                  <a:ea typeface="游ゴシック" panose="020B0400000000000000" pitchFamily="50" charset="-128"/>
                  <a:sym typeface="Arial"/>
                </a:rPr>
                <a:t>* </a:t>
              </a:r>
              <a:r>
                <a:rPr lang="en-US" altLang="ja-JP" sz="1265">
                  <a:solidFill>
                    <a:schemeClr val="dk2"/>
                  </a:solidFill>
                  <a:latin typeface="游ゴシック" panose="020B0400000000000000" pitchFamily="50" charset="-128"/>
                  <a:ea typeface="游ゴシック" panose="020B0400000000000000" pitchFamily="50" charset="-128"/>
                  <a:sym typeface="Arial"/>
                </a:rPr>
                <a:t>NPS®</a:t>
              </a:r>
              <a:r>
                <a:rPr lang="ja-JP" altLang="en-US" sz="1265">
                  <a:solidFill>
                    <a:schemeClr val="dk2"/>
                  </a:solidFill>
                  <a:latin typeface="游ゴシック" panose="020B0400000000000000" pitchFamily="50" charset="-128"/>
                  <a:ea typeface="游ゴシック" panose="020B0400000000000000" pitchFamily="50" charset="-128"/>
                  <a:sym typeface="Arial"/>
                </a:rPr>
                <a:t>は、ベイン・アンド・カンパニー、フレッド・ライクヘルド、サトメトリックス・システムズの登録商標。</a:t>
              </a:r>
              <a:endParaRPr sz="1265">
                <a:solidFill>
                  <a:schemeClr val="dk2"/>
                </a:solidFill>
                <a:latin typeface="游ゴシック" panose="020B0400000000000000" pitchFamily="50" charset="-128"/>
                <a:ea typeface="游ゴシック" panose="020B0400000000000000" pitchFamily="50" charset="-128"/>
                <a:sym typeface="Arial"/>
              </a:endParaRPr>
            </a:p>
          </p:txBody>
        </p:sp>
        <p:sp>
          <p:nvSpPr>
            <p:cNvPr id="255" name="Google Shape;255;p5"/>
            <p:cNvSpPr/>
            <p:nvPr/>
          </p:nvSpPr>
          <p:spPr>
            <a:xfrm>
              <a:off x="7501038" y="4440196"/>
              <a:ext cx="450668" cy="440871"/>
            </a:xfrm>
            <a:prstGeom prst="rect">
              <a:avLst/>
            </a:prstGeom>
            <a:solidFill>
              <a:srgbClr val="A19E9E"/>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８</a:t>
              </a:r>
              <a:endParaRPr sz="1265">
                <a:latin typeface="游ゴシック" panose="020B0400000000000000" pitchFamily="50" charset="-128"/>
                <a:ea typeface="游ゴシック" panose="020B0400000000000000" pitchFamily="50" charset="-128"/>
              </a:endParaRPr>
            </a:p>
          </p:txBody>
        </p:sp>
        <p:sp>
          <p:nvSpPr>
            <p:cNvPr id="256" name="Google Shape;256;p5"/>
            <p:cNvSpPr/>
            <p:nvPr/>
          </p:nvSpPr>
          <p:spPr>
            <a:xfrm>
              <a:off x="8706088" y="4440196"/>
              <a:ext cx="450668" cy="440871"/>
            </a:xfrm>
            <a:prstGeom prst="rect">
              <a:avLst/>
            </a:prstGeom>
            <a:solidFill>
              <a:srgbClr val="55BBB3"/>
            </a:solidFill>
            <a:ln w="9525" cap="flat" cmpd="sng">
              <a:solidFill>
                <a:srgbClr val="00BEB4"/>
              </a:solidFill>
              <a:prstDash val="solid"/>
              <a:round/>
              <a:headEnd type="none" w="sm" len="sm"/>
              <a:tailEnd type="none" w="sm" len="sm"/>
            </a:ln>
          </p:spPr>
          <p:txBody>
            <a:bodyPr spcFirstLastPara="1" wrap="square" lIns="68569" tIns="50606" rIns="68569" bIns="50606" anchor="ctr" anchorCtr="0">
              <a:noAutofit/>
            </a:bodyPr>
            <a:lstStyle/>
            <a:p>
              <a:pPr>
                <a:buClr>
                  <a:schemeClr val="lt1"/>
                </a:buClr>
                <a:buSzPts val="1200"/>
              </a:pPr>
              <a:r>
                <a:rPr lang="en-US" altLang="ja-JP" sz="900" b="1">
                  <a:solidFill>
                    <a:schemeClr val="lt1"/>
                  </a:solidFill>
                  <a:latin typeface="游ゴシック" panose="020B0400000000000000" pitchFamily="50" charset="-128"/>
                  <a:ea typeface="游ゴシック" panose="020B0400000000000000" pitchFamily="50" charset="-128"/>
                  <a:sym typeface="Arial"/>
                </a:rPr>
                <a:t>10</a:t>
              </a:r>
              <a:endParaRPr sz="900" b="1">
                <a:solidFill>
                  <a:schemeClr val="lt1"/>
                </a:solidFill>
                <a:latin typeface="游ゴシック" panose="020B0400000000000000" pitchFamily="50" charset="-128"/>
                <a:ea typeface="游ゴシック" panose="020B0400000000000000" pitchFamily="50" charset="-128"/>
                <a:sym typeface="Arial"/>
              </a:endParaRPr>
            </a:p>
          </p:txBody>
        </p:sp>
        <p:sp>
          <p:nvSpPr>
            <p:cNvPr id="257" name="Google Shape;257;p5"/>
            <p:cNvSpPr/>
            <p:nvPr/>
          </p:nvSpPr>
          <p:spPr>
            <a:xfrm>
              <a:off x="6276393" y="4440196"/>
              <a:ext cx="450668" cy="440871"/>
            </a:xfrm>
            <a:prstGeom prst="rect">
              <a:avLst/>
            </a:prstGeom>
            <a:solidFill>
              <a:srgbClr val="E66D64"/>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６</a:t>
              </a:r>
              <a:endParaRPr sz="1265">
                <a:latin typeface="游ゴシック" panose="020B0400000000000000" pitchFamily="50" charset="-128"/>
                <a:ea typeface="游ゴシック" panose="020B0400000000000000" pitchFamily="50" charset="-128"/>
              </a:endParaRPr>
            </a:p>
          </p:txBody>
        </p:sp>
        <p:sp>
          <p:nvSpPr>
            <p:cNvPr id="258" name="Google Shape;258;p5"/>
            <p:cNvSpPr/>
            <p:nvPr/>
          </p:nvSpPr>
          <p:spPr>
            <a:xfrm>
              <a:off x="6893612" y="4440196"/>
              <a:ext cx="450668" cy="440871"/>
            </a:xfrm>
            <a:prstGeom prst="rect">
              <a:avLst/>
            </a:prstGeom>
            <a:solidFill>
              <a:srgbClr val="A19E9E"/>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７</a:t>
              </a:r>
              <a:endParaRPr sz="1265">
                <a:latin typeface="游ゴシック" panose="020B0400000000000000" pitchFamily="50" charset="-128"/>
                <a:ea typeface="游ゴシック" panose="020B0400000000000000" pitchFamily="50" charset="-128"/>
              </a:endParaRPr>
            </a:p>
          </p:txBody>
        </p:sp>
        <p:sp>
          <p:nvSpPr>
            <p:cNvPr id="259" name="Google Shape;259;p5"/>
            <p:cNvSpPr/>
            <p:nvPr/>
          </p:nvSpPr>
          <p:spPr>
            <a:xfrm>
              <a:off x="5071347" y="4440196"/>
              <a:ext cx="450668" cy="440871"/>
            </a:xfrm>
            <a:prstGeom prst="rect">
              <a:avLst/>
            </a:prstGeom>
            <a:solidFill>
              <a:srgbClr val="E66D64"/>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４</a:t>
              </a:r>
              <a:endParaRPr sz="1265">
                <a:latin typeface="游ゴシック" panose="020B0400000000000000" pitchFamily="50" charset="-128"/>
                <a:ea typeface="游ゴシック" panose="020B0400000000000000" pitchFamily="50" charset="-128"/>
              </a:endParaRPr>
            </a:p>
          </p:txBody>
        </p:sp>
        <p:sp>
          <p:nvSpPr>
            <p:cNvPr id="260" name="Google Shape;260;p5"/>
            <p:cNvSpPr/>
            <p:nvPr/>
          </p:nvSpPr>
          <p:spPr>
            <a:xfrm>
              <a:off x="5659173" y="4440196"/>
              <a:ext cx="450668" cy="440871"/>
            </a:xfrm>
            <a:prstGeom prst="rect">
              <a:avLst/>
            </a:prstGeom>
            <a:solidFill>
              <a:srgbClr val="E66D64"/>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５</a:t>
              </a:r>
              <a:endParaRPr sz="1265">
                <a:latin typeface="游ゴシック" panose="020B0400000000000000" pitchFamily="50" charset="-128"/>
                <a:ea typeface="游ゴシック" panose="020B0400000000000000" pitchFamily="50" charset="-128"/>
              </a:endParaRPr>
            </a:p>
          </p:txBody>
        </p:sp>
        <p:sp>
          <p:nvSpPr>
            <p:cNvPr id="261" name="Google Shape;261;p5"/>
            <p:cNvSpPr/>
            <p:nvPr/>
          </p:nvSpPr>
          <p:spPr>
            <a:xfrm>
              <a:off x="3876096" y="4440196"/>
              <a:ext cx="450668" cy="440871"/>
            </a:xfrm>
            <a:prstGeom prst="rect">
              <a:avLst/>
            </a:prstGeom>
            <a:solidFill>
              <a:srgbClr val="E66D64"/>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２</a:t>
              </a:r>
              <a:endParaRPr sz="1265">
                <a:latin typeface="游ゴシック" panose="020B0400000000000000" pitchFamily="50" charset="-128"/>
                <a:ea typeface="游ゴシック" panose="020B0400000000000000" pitchFamily="50" charset="-128"/>
              </a:endParaRPr>
            </a:p>
          </p:txBody>
        </p:sp>
        <p:sp>
          <p:nvSpPr>
            <p:cNvPr id="262" name="Google Shape;262;p5"/>
            <p:cNvSpPr/>
            <p:nvPr/>
          </p:nvSpPr>
          <p:spPr>
            <a:xfrm>
              <a:off x="4454126" y="4440196"/>
              <a:ext cx="450668" cy="440871"/>
            </a:xfrm>
            <a:prstGeom prst="rect">
              <a:avLst/>
            </a:prstGeom>
            <a:solidFill>
              <a:srgbClr val="E66D64"/>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３</a:t>
              </a:r>
              <a:endParaRPr sz="1265">
                <a:latin typeface="游ゴシック" panose="020B0400000000000000" pitchFamily="50" charset="-128"/>
                <a:ea typeface="游ゴシック" panose="020B0400000000000000" pitchFamily="50" charset="-128"/>
              </a:endParaRPr>
            </a:p>
          </p:txBody>
        </p:sp>
        <p:sp>
          <p:nvSpPr>
            <p:cNvPr id="263" name="Google Shape;263;p5"/>
            <p:cNvSpPr/>
            <p:nvPr/>
          </p:nvSpPr>
          <p:spPr>
            <a:xfrm>
              <a:off x="2690643" y="4440196"/>
              <a:ext cx="450668" cy="440871"/>
            </a:xfrm>
            <a:prstGeom prst="rect">
              <a:avLst/>
            </a:prstGeom>
            <a:solidFill>
              <a:srgbClr val="E66D64"/>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０</a:t>
              </a:r>
              <a:endParaRPr sz="1265">
                <a:latin typeface="游ゴシック" panose="020B0400000000000000" pitchFamily="50" charset="-128"/>
                <a:ea typeface="游ゴシック" panose="020B0400000000000000" pitchFamily="50" charset="-128"/>
              </a:endParaRPr>
            </a:p>
          </p:txBody>
        </p:sp>
        <p:sp>
          <p:nvSpPr>
            <p:cNvPr id="264" name="Google Shape;264;p5"/>
            <p:cNvSpPr/>
            <p:nvPr/>
          </p:nvSpPr>
          <p:spPr>
            <a:xfrm>
              <a:off x="3278470" y="4440196"/>
              <a:ext cx="450668" cy="440871"/>
            </a:xfrm>
            <a:prstGeom prst="rect">
              <a:avLst/>
            </a:prstGeom>
            <a:solidFill>
              <a:srgbClr val="E66D64"/>
            </a:solidFill>
            <a:ln>
              <a:noFill/>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１</a:t>
              </a:r>
              <a:endParaRPr sz="1265">
                <a:latin typeface="游ゴシック" panose="020B0400000000000000" pitchFamily="50" charset="-128"/>
                <a:ea typeface="游ゴシック" panose="020B0400000000000000" pitchFamily="50" charset="-128"/>
              </a:endParaRPr>
            </a:p>
          </p:txBody>
        </p:sp>
        <p:sp>
          <p:nvSpPr>
            <p:cNvPr id="265" name="Google Shape;265;p5"/>
            <p:cNvSpPr/>
            <p:nvPr/>
          </p:nvSpPr>
          <p:spPr>
            <a:xfrm>
              <a:off x="8108463" y="4445240"/>
              <a:ext cx="450668" cy="440871"/>
            </a:xfrm>
            <a:prstGeom prst="rect">
              <a:avLst/>
            </a:prstGeom>
            <a:solidFill>
              <a:srgbClr val="55BBB3"/>
            </a:solidFill>
            <a:ln w="9525" cap="flat" cmpd="sng">
              <a:solidFill>
                <a:srgbClr val="00BEB4"/>
              </a:solidFill>
              <a:prstDash val="solid"/>
              <a:round/>
              <a:headEnd type="none" w="sm" len="sm"/>
              <a:tailEnd type="none" w="sm" len="sm"/>
            </a:ln>
          </p:spPr>
          <p:txBody>
            <a:bodyPr spcFirstLastPara="1" wrap="square" lIns="68569" tIns="50606" rIns="68569" bIns="50606" anchor="ctr" anchorCtr="0">
              <a:noAutofit/>
            </a:bodyPr>
            <a:lstStyle/>
            <a:p>
              <a:pPr>
                <a:buClr>
                  <a:schemeClr val="lt1"/>
                </a:buClr>
                <a:buSzPts val="1200"/>
              </a:pPr>
              <a:r>
                <a:rPr lang="ja-JP" altLang="en-US" sz="900" b="1">
                  <a:solidFill>
                    <a:schemeClr val="lt1"/>
                  </a:solidFill>
                  <a:latin typeface="游ゴシック" panose="020B0400000000000000" pitchFamily="50" charset="-128"/>
                  <a:ea typeface="游ゴシック" panose="020B0400000000000000" pitchFamily="50" charset="-128"/>
                  <a:sym typeface="Arial"/>
                </a:rPr>
                <a:t>９</a:t>
              </a:r>
              <a:endParaRPr sz="1265">
                <a:latin typeface="游ゴシック" panose="020B0400000000000000" pitchFamily="50" charset="-128"/>
                <a:ea typeface="游ゴシック" panose="020B0400000000000000" pitchFamily="50" charset="-128"/>
              </a:endParaRPr>
            </a:p>
          </p:txBody>
        </p:sp>
        <p:sp>
          <p:nvSpPr>
            <p:cNvPr id="266" name="Google Shape;266;p5"/>
            <p:cNvSpPr/>
            <p:nvPr/>
          </p:nvSpPr>
          <p:spPr>
            <a:xfrm rot="-5400000">
              <a:off x="4531375" y="3045379"/>
              <a:ext cx="337655" cy="4019117"/>
            </a:xfrm>
            <a:prstGeom prst="leftBrace">
              <a:avLst>
                <a:gd name="adj1" fmla="val 8333"/>
                <a:gd name="adj2" fmla="val 50244"/>
              </a:avLst>
            </a:prstGeom>
            <a:noFill/>
            <a:ln w="9525" cap="flat" cmpd="sng">
              <a:solidFill>
                <a:srgbClr val="37474F"/>
              </a:solidFill>
              <a:prstDash val="solid"/>
              <a:round/>
              <a:headEnd type="none" w="sm" len="sm"/>
              <a:tailEnd type="none" w="sm" len="sm"/>
            </a:ln>
          </p:spPr>
          <p:txBody>
            <a:bodyPr spcFirstLastPara="1" wrap="square" lIns="68569" tIns="34275" rIns="68569" bIns="34275" anchor="ctr" anchorCtr="0">
              <a:noAutofit/>
            </a:bodyPr>
            <a:lstStyle/>
            <a:p>
              <a:pPr>
                <a:buClr>
                  <a:srgbClr val="000000"/>
                </a:buClr>
                <a:buSzPts val="1600"/>
              </a:pPr>
              <a:endParaRPr sz="1200">
                <a:solidFill>
                  <a:schemeClr val="dk1"/>
                </a:solidFill>
                <a:latin typeface="游ゴシック" panose="020B0400000000000000" pitchFamily="50" charset="-128"/>
                <a:ea typeface="游ゴシック" panose="020B0400000000000000" pitchFamily="50" charset="-128"/>
                <a:sym typeface="Arial"/>
              </a:endParaRPr>
            </a:p>
          </p:txBody>
        </p:sp>
        <p:sp>
          <p:nvSpPr>
            <p:cNvPr id="267" name="Google Shape;267;p5"/>
            <p:cNvSpPr/>
            <p:nvPr/>
          </p:nvSpPr>
          <p:spPr>
            <a:xfrm rot="-5400000">
              <a:off x="7253831" y="4525890"/>
              <a:ext cx="337655" cy="1058094"/>
            </a:xfrm>
            <a:prstGeom prst="leftBrace">
              <a:avLst>
                <a:gd name="adj1" fmla="val 8333"/>
                <a:gd name="adj2" fmla="val 50244"/>
              </a:avLst>
            </a:prstGeom>
            <a:noFill/>
            <a:ln w="9525" cap="flat" cmpd="sng">
              <a:solidFill>
                <a:srgbClr val="37474F"/>
              </a:solidFill>
              <a:prstDash val="solid"/>
              <a:round/>
              <a:headEnd type="none" w="sm" len="sm"/>
              <a:tailEnd type="none" w="sm" len="sm"/>
            </a:ln>
          </p:spPr>
          <p:txBody>
            <a:bodyPr spcFirstLastPara="1" wrap="square" lIns="68569" tIns="34275" rIns="68569" bIns="34275" anchor="ctr" anchorCtr="0">
              <a:noAutofit/>
            </a:bodyPr>
            <a:lstStyle/>
            <a:p>
              <a:pPr>
                <a:buClr>
                  <a:srgbClr val="000000"/>
                </a:buClr>
                <a:buSzPts val="1600"/>
              </a:pPr>
              <a:endParaRPr sz="1200">
                <a:solidFill>
                  <a:schemeClr val="dk1"/>
                </a:solidFill>
                <a:latin typeface="游ゴシック" panose="020B0400000000000000" pitchFamily="50" charset="-128"/>
                <a:ea typeface="游ゴシック" panose="020B0400000000000000" pitchFamily="50" charset="-128"/>
                <a:sym typeface="Arial"/>
              </a:endParaRPr>
            </a:p>
          </p:txBody>
        </p:sp>
        <p:sp>
          <p:nvSpPr>
            <p:cNvPr id="268" name="Google Shape;268;p5"/>
            <p:cNvSpPr/>
            <p:nvPr/>
          </p:nvSpPr>
          <p:spPr>
            <a:xfrm rot="-5400000">
              <a:off x="8468683" y="4525890"/>
              <a:ext cx="337655" cy="1058094"/>
            </a:xfrm>
            <a:prstGeom prst="leftBrace">
              <a:avLst>
                <a:gd name="adj1" fmla="val 8333"/>
                <a:gd name="adj2" fmla="val 50244"/>
              </a:avLst>
            </a:prstGeom>
            <a:noFill/>
            <a:ln w="9525" cap="flat" cmpd="sng">
              <a:solidFill>
                <a:srgbClr val="37474F"/>
              </a:solidFill>
              <a:prstDash val="solid"/>
              <a:round/>
              <a:headEnd type="none" w="sm" len="sm"/>
              <a:tailEnd type="none" w="sm" len="sm"/>
            </a:ln>
          </p:spPr>
          <p:txBody>
            <a:bodyPr spcFirstLastPara="1" wrap="square" lIns="68569" tIns="34275" rIns="68569" bIns="34275" anchor="ctr" anchorCtr="0">
              <a:noAutofit/>
            </a:bodyPr>
            <a:lstStyle/>
            <a:p>
              <a:pPr>
                <a:buClr>
                  <a:srgbClr val="000000"/>
                </a:buClr>
                <a:buSzPts val="1600"/>
              </a:pPr>
              <a:endParaRPr sz="1200">
                <a:solidFill>
                  <a:schemeClr val="dk1"/>
                </a:solidFill>
                <a:latin typeface="游ゴシック" panose="020B0400000000000000" pitchFamily="50" charset="-128"/>
                <a:ea typeface="游ゴシック" panose="020B0400000000000000" pitchFamily="50" charset="-128"/>
                <a:sym typeface="Arial"/>
              </a:endParaRPr>
            </a:p>
          </p:txBody>
        </p:sp>
        <p:sp>
          <p:nvSpPr>
            <p:cNvPr id="269" name="Google Shape;269;p5"/>
            <p:cNvSpPr/>
            <p:nvPr/>
          </p:nvSpPr>
          <p:spPr>
            <a:xfrm>
              <a:off x="4192208" y="5164981"/>
              <a:ext cx="1058095" cy="286808"/>
            </a:xfrm>
            <a:prstGeom prst="rect">
              <a:avLst/>
            </a:prstGeom>
            <a:solidFill>
              <a:srgbClr val="E66D64"/>
            </a:solidFill>
            <a:ln>
              <a:noFill/>
            </a:ln>
          </p:spPr>
          <p:txBody>
            <a:bodyPr spcFirstLastPara="1" wrap="square" lIns="68569" tIns="50606" rIns="68569" bIns="50606" anchor="ctr" anchorCtr="0">
              <a:noAutofit/>
            </a:bodyPr>
            <a:lstStyle/>
            <a:p>
              <a:pPr>
                <a:buClr>
                  <a:schemeClr val="lt1"/>
                </a:buClr>
                <a:buSzPts val="1600"/>
              </a:pPr>
              <a:r>
                <a:rPr lang="ja-JP" altLang="en-US" sz="1200" b="1">
                  <a:solidFill>
                    <a:schemeClr val="lt1"/>
                  </a:solidFill>
                  <a:latin typeface="游ゴシック" panose="020B0400000000000000" pitchFamily="50" charset="-128"/>
                  <a:ea typeface="游ゴシック" panose="020B0400000000000000" pitchFamily="50" charset="-128"/>
                  <a:sym typeface="Arial"/>
                </a:rPr>
                <a:t>批判者</a:t>
              </a:r>
              <a:endParaRPr sz="1265">
                <a:latin typeface="游ゴシック" panose="020B0400000000000000" pitchFamily="50" charset="-128"/>
                <a:ea typeface="游ゴシック" panose="020B0400000000000000" pitchFamily="50" charset="-128"/>
              </a:endParaRPr>
            </a:p>
          </p:txBody>
        </p:sp>
        <p:sp>
          <p:nvSpPr>
            <p:cNvPr id="270" name="Google Shape;270;p5"/>
            <p:cNvSpPr/>
            <p:nvPr/>
          </p:nvSpPr>
          <p:spPr>
            <a:xfrm>
              <a:off x="6893612" y="5164981"/>
              <a:ext cx="1058095" cy="286808"/>
            </a:xfrm>
            <a:prstGeom prst="rect">
              <a:avLst/>
            </a:prstGeom>
            <a:solidFill>
              <a:srgbClr val="A19E9E"/>
            </a:solidFill>
            <a:ln>
              <a:noFill/>
            </a:ln>
          </p:spPr>
          <p:txBody>
            <a:bodyPr spcFirstLastPara="1" wrap="square" lIns="68569" tIns="50606" rIns="68569" bIns="50606" anchor="ctr" anchorCtr="0">
              <a:noAutofit/>
            </a:bodyPr>
            <a:lstStyle/>
            <a:p>
              <a:pPr>
                <a:buClr>
                  <a:schemeClr val="lt1"/>
                </a:buClr>
                <a:buSzPts val="1600"/>
              </a:pPr>
              <a:r>
                <a:rPr lang="ja-JP" altLang="en-US" sz="1200" b="1">
                  <a:solidFill>
                    <a:schemeClr val="lt1"/>
                  </a:solidFill>
                  <a:latin typeface="游ゴシック" panose="020B0400000000000000" pitchFamily="50" charset="-128"/>
                  <a:ea typeface="游ゴシック" panose="020B0400000000000000" pitchFamily="50" charset="-128"/>
                  <a:sym typeface="Arial"/>
                </a:rPr>
                <a:t>中立者</a:t>
              </a:r>
              <a:endParaRPr sz="1265">
                <a:latin typeface="游ゴシック" panose="020B0400000000000000" pitchFamily="50" charset="-128"/>
                <a:ea typeface="游ゴシック" panose="020B0400000000000000" pitchFamily="50" charset="-128"/>
              </a:endParaRPr>
            </a:p>
          </p:txBody>
        </p:sp>
        <p:sp>
          <p:nvSpPr>
            <p:cNvPr id="271" name="Google Shape;271;p5"/>
            <p:cNvSpPr/>
            <p:nvPr/>
          </p:nvSpPr>
          <p:spPr>
            <a:xfrm>
              <a:off x="8135556" y="5164981"/>
              <a:ext cx="1058095" cy="286808"/>
            </a:xfrm>
            <a:prstGeom prst="rect">
              <a:avLst/>
            </a:prstGeom>
            <a:solidFill>
              <a:srgbClr val="55BBB3"/>
            </a:solidFill>
            <a:ln w="9525" cap="flat" cmpd="sng">
              <a:solidFill>
                <a:srgbClr val="00BEB4"/>
              </a:solidFill>
              <a:prstDash val="solid"/>
              <a:round/>
              <a:headEnd type="none" w="sm" len="sm"/>
              <a:tailEnd type="none" w="sm" len="sm"/>
            </a:ln>
          </p:spPr>
          <p:txBody>
            <a:bodyPr spcFirstLastPara="1" wrap="square" lIns="68569" tIns="50606" rIns="68569" bIns="50606" anchor="ctr" anchorCtr="0">
              <a:noAutofit/>
            </a:bodyPr>
            <a:lstStyle/>
            <a:p>
              <a:pPr>
                <a:buClr>
                  <a:schemeClr val="lt1"/>
                </a:buClr>
                <a:buSzPts val="1600"/>
              </a:pPr>
              <a:r>
                <a:rPr lang="ja-JP" altLang="en-US" sz="1200" b="1">
                  <a:solidFill>
                    <a:schemeClr val="lt1"/>
                  </a:solidFill>
                  <a:latin typeface="游ゴシック" panose="020B0400000000000000" pitchFamily="50" charset="-128"/>
                  <a:ea typeface="游ゴシック" panose="020B0400000000000000" pitchFamily="50" charset="-128"/>
                  <a:sym typeface="Arial"/>
                </a:rPr>
                <a:t>推奨者</a:t>
              </a:r>
              <a:endParaRPr sz="1265">
                <a:latin typeface="游ゴシック" panose="020B0400000000000000" pitchFamily="50" charset="-128"/>
                <a:ea typeface="游ゴシック" panose="020B0400000000000000" pitchFamily="50" charset="-128"/>
              </a:endParaRPr>
            </a:p>
          </p:txBody>
        </p:sp>
        <p:sp>
          <p:nvSpPr>
            <p:cNvPr id="272" name="Google Shape;272;p5"/>
            <p:cNvSpPr/>
            <p:nvPr/>
          </p:nvSpPr>
          <p:spPr>
            <a:xfrm>
              <a:off x="4192208" y="5458757"/>
              <a:ext cx="1058095" cy="286808"/>
            </a:xfrm>
            <a:prstGeom prst="rect">
              <a:avLst/>
            </a:prstGeom>
            <a:noFill/>
            <a:ln>
              <a:noFill/>
            </a:ln>
          </p:spPr>
          <p:txBody>
            <a:bodyPr spcFirstLastPara="1" wrap="square" lIns="68569" tIns="50606" rIns="68569" bIns="50606" anchor="ctr" anchorCtr="0">
              <a:noAutofit/>
            </a:bodyPr>
            <a:lstStyle/>
            <a:p>
              <a:pPr>
                <a:buClr>
                  <a:srgbClr val="E66D64"/>
                </a:buClr>
                <a:buSzPts val="1600"/>
              </a:pPr>
              <a:r>
                <a:rPr lang="en-US" altLang="ja-JP" sz="1200" b="1">
                  <a:solidFill>
                    <a:srgbClr val="E66D64"/>
                  </a:solidFill>
                  <a:latin typeface="游ゴシック" panose="020B0400000000000000" pitchFamily="50" charset="-128"/>
                  <a:ea typeface="游ゴシック" panose="020B0400000000000000" pitchFamily="50" charset="-128"/>
                  <a:sym typeface="Arial"/>
                </a:rPr>
                <a:t>38</a:t>
              </a:r>
              <a:r>
                <a:rPr lang="ja-JP" altLang="en-US" sz="1200" b="1">
                  <a:solidFill>
                    <a:srgbClr val="E66D64"/>
                  </a:solidFill>
                  <a:latin typeface="游ゴシック" panose="020B0400000000000000" pitchFamily="50" charset="-128"/>
                  <a:ea typeface="游ゴシック" panose="020B0400000000000000" pitchFamily="50" charset="-128"/>
                  <a:sym typeface="Arial"/>
                </a:rPr>
                <a:t>％</a:t>
              </a:r>
              <a:endParaRPr sz="1265">
                <a:latin typeface="游ゴシック" panose="020B0400000000000000" pitchFamily="50" charset="-128"/>
                <a:ea typeface="游ゴシック" panose="020B0400000000000000" pitchFamily="50" charset="-128"/>
              </a:endParaRPr>
            </a:p>
          </p:txBody>
        </p:sp>
        <p:sp>
          <p:nvSpPr>
            <p:cNvPr id="273" name="Google Shape;273;p5"/>
            <p:cNvSpPr/>
            <p:nvPr/>
          </p:nvSpPr>
          <p:spPr>
            <a:xfrm>
              <a:off x="6893611" y="5458757"/>
              <a:ext cx="1058095" cy="286808"/>
            </a:xfrm>
            <a:prstGeom prst="rect">
              <a:avLst/>
            </a:prstGeom>
            <a:noFill/>
            <a:ln>
              <a:noFill/>
            </a:ln>
          </p:spPr>
          <p:txBody>
            <a:bodyPr spcFirstLastPara="1" wrap="square" lIns="68569" tIns="50606" rIns="68569" bIns="50606" anchor="ctr" anchorCtr="0">
              <a:noAutofit/>
            </a:bodyPr>
            <a:lstStyle/>
            <a:p>
              <a:pPr>
                <a:buClr>
                  <a:srgbClr val="A19F9F"/>
                </a:buClr>
                <a:buSzPts val="1600"/>
              </a:pPr>
              <a:r>
                <a:rPr lang="en-US" altLang="ja-JP" sz="1200" b="1">
                  <a:solidFill>
                    <a:srgbClr val="A19F9F"/>
                  </a:solidFill>
                  <a:latin typeface="游ゴシック" panose="020B0400000000000000" pitchFamily="50" charset="-128"/>
                  <a:ea typeface="游ゴシック" panose="020B0400000000000000" pitchFamily="50" charset="-128"/>
                  <a:sym typeface="Arial"/>
                </a:rPr>
                <a:t>30</a:t>
              </a:r>
              <a:r>
                <a:rPr lang="ja-JP" altLang="en-US" sz="1200" b="1">
                  <a:solidFill>
                    <a:srgbClr val="A19F9F"/>
                  </a:solidFill>
                  <a:latin typeface="游ゴシック" panose="020B0400000000000000" pitchFamily="50" charset="-128"/>
                  <a:ea typeface="游ゴシック" panose="020B0400000000000000" pitchFamily="50" charset="-128"/>
                  <a:sym typeface="Arial"/>
                </a:rPr>
                <a:t>％</a:t>
              </a:r>
              <a:endParaRPr sz="1265">
                <a:latin typeface="游ゴシック" panose="020B0400000000000000" pitchFamily="50" charset="-128"/>
                <a:ea typeface="游ゴシック" panose="020B0400000000000000" pitchFamily="50" charset="-128"/>
              </a:endParaRPr>
            </a:p>
          </p:txBody>
        </p:sp>
        <p:sp>
          <p:nvSpPr>
            <p:cNvPr id="274" name="Google Shape;274;p5"/>
            <p:cNvSpPr/>
            <p:nvPr/>
          </p:nvSpPr>
          <p:spPr>
            <a:xfrm>
              <a:off x="8144382" y="5458757"/>
              <a:ext cx="1058095" cy="286808"/>
            </a:xfrm>
            <a:prstGeom prst="rect">
              <a:avLst/>
            </a:prstGeom>
            <a:noFill/>
            <a:ln>
              <a:noFill/>
            </a:ln>
          </p:spPr>
          <p:txBody>
            <a:bodyPr spcFirstLastPara="1" wrap="square" lIns="68569" tIns="50606" rIns="68569" bIns="50606" anchor="ctr" anchorCtr="0">
              <a:noAutofit/>
            </a:bodyPr>
            <a:lstStyle/>
            <a:p>
              <a:pPr>
                <a:buClr>
                  <a:srgbClr val="61BBB4"/>
                </a:buClr>
                <a:buSzPts val="1600"/>
              </a:pPr>
              <a:r>
                <a:rPr lang="en-US" altLang="ja-JP" sz="1200" b="1">
                  <a:solidFill>
                    <a:srgbClr val="61BBB4"/>
                  </a:solidFill>
                  <a:latin typeface="游ゴシック" panose="020B0400000000000000" pitchFamily="50" charset="-128"/>
                  <a:ea typeface="游ゴシック" panose="020B0400000000000000" pitchFamily="50" charset="-128"/>
                  <a:sym typeface="Arial"/>
                </a:rPr>
                <a:t>32</a:t>
              </a:r>
              <a:r>
                <a:rPr lang="ja-JP" altLang="en-US" sz="1200" b="1">
                  <a:solidFill>
                    <a:srgbClr val="61BBB4"/>
                  </a:solidFill>
                  <a:latin typeface="游ゴシック" panose="020B0400000000000000" pitchFamily="50" charset="-128"/>
                  <a:ea typeface="游ゴシック" panose="020B0400000000000000" pitchFamily="50" charset="-128"/>
                  <a:sym typeface="Arial"/>
                </a:rPr>
                <a:t>％</a:t>
              </a:r>
              <a:endParaRPr sz="1265">
                <a:latin typeface="游ゴシック" panose="020B0400000000000000" pitchFamily="50" charset="-128"/>
                <a:ea typeface="游ゴシック" panose="020B0400000000000000" pitchFamily="50" charset="-128"/>
              </a:endParaRPr>
            </a:p>
          </p:txBody>
        </p:sp>
        <p:sp>
          <p:nvSpPr>
            <p:cNvPr id="275" name="Google Shape;275;p5"/>
            <p:cNvSpPr/>
            <p:nvPr/>
          </p:nvSpPr>
          <p:spPr>
            <a:xfrm>
              <a:off x="2844497" y="5857412"/>
              <a:ext cx="6503007" cy="286808"/>
            </a:xfrm>
            <a:prstGeom prst="rect">
              <a:avLst/>
            </a:prstGeom>
            <a:noFill/>
            <a:ln>
              <a:noFill/>
            </a:ln>
          </p:spPr>
          <p:txBody>
            <a:bodyPr spcFirstLastPara="1" wrap="square" lIns="68569" tIns="50606" rIns="68569" bIns="50606" anchor="ctr" anchorCtr="0">
              <a:noAutofit/>
            </a:bodyPr>
            <a:lstStyle/>
            <a:p>
              <a:pPr>
                <a:buClr>
                  <a:schemeClr val="dk2"/>
                </a:buClr>
                <a:buSzPts val="2400"/>
              </a:pPr>
              <a:r>
                <a:rPr lang="en-US" altLang="ja-JP" sz="1800" b="1" u="sng">
                  <a:solidFill>
                    <a:schemeClr val="dk2"/>
                  </a:solidFill>
                  <a:latin typeface="游ゴシック" panose="020B0400000000000000" pitchFamily="50" charset="-128"/>
                  <a:ea typeface="游ゴシック" panose="020B0400000000000000" pitchFamily="50" charset="-128"/>
                  <a:sym typeface="Arial"/>
                </a:rPr>
                <a:t>eNPS </a:t>
              </a:r>
              <a:r>
                <a:rPr lang="ja-JP" altLang="en-US" sz="1800" b="1">
                  <a:solidFill>
                    <a:schemeClr val="dk2"/>
                  </a:solidFill>
                  <a:latin typeface="游ゴシック" panose="020B0400000000000000" pitchFamily="50" charset="-128"/>
                  <a:ea typeface="游ゴシック" panose="020B0400000000000000" pitchFamily="50" charset="-128"/>
                  <a:sym typeface="Arial"/>
                </a:rPr>
                <a:t>＝ </a:t>
              </a:r>
              <a:r>
                <a:rPr lang="en-US" altLang="ja-JP" sz="1800" b="1">
                  <a:solidFill>
                    <a:schemeClr val="dk2"/>
                  </a:solidFill>
                  <a:latin typeface="游ゴシック" panose="020B0400000000000000" pitchFamily="50" charset="-128"/>
                  <a:ea typeface="游ゴシック" panose="020B0400000000000000" pitchFamily="50" charset="-128"/>
                  <a:sym typeface="Arial"/>
                </a:rPr>
                <a:t>-6</a:t>
              </a:r>
              <a:r>
                <a:rPr lang="ja-JP" altLang="en-US" sz="1200" b="1">
                  <a:solidFill>
                    <a:schemeClr val="dk2"/>
                  </a:solidFill>
                  <a:latin typeface="游ゴシック" panose="020B0400000000000000" pitchFamily="50" charset="-128"/>
                  <a:ea typeface="游ゴシック" panose="020B0400000000000000" pitchFamily="50" charset="-128"/>
                  <a:sym typeface="Arial"/>
                </a:rPr>
                <a:t>　</a:t>
              </a:r>
              <a:r>
                <a:rPr lang="en-US" altLang="ja-JP" sz="1200" b="1">
                  <a:solidFill>
                    <a:schemeClr val="dk2"/>
                  </a:solidFill>
                  <a:latin typeface="游ゴシック" panose="020B0400000000000000" pitchFamily="50" charset="-128"/>
                  <a:ea typeface="游ゴシック" panose="020B0400000000000000" pitchFamily="50" charset="-128"/>
                  <a:sym typeface="Arial"/>
                </a:rPr>
                <a:t>(</a:t>
              </a:r>
              <a:r>
                <a:rPr lang="en-US" altLang="ja-JP" sz="1200" b="1">
                  <a:solidFill>
                    <a:srgbClr val="00BEB4"/>
                  </a:solidFill>
                  <a:latin typeface="游ゴシック" panose="020B0400000000000000" pitchFamily="50" charset="-128"/>
                  <a:ea typeface="游ゴシック" panose="020B0400000000000000" pitchFamily="50" charset="-128"/>
                  <a:sym typeface="Arial"/>
                </a:rPr>
                <a:t>32</a:t>
              </a:r>
              <a:r>
                <a:rPr lang="ja-JP" altLang="en-US" sz="1200" b="1">
                  <a:solidFill>
                    <a:srgbClr val="00BEB4"/>
                  </a:solidFill>
                  <a:latin typeface="游ゴシック" panose="020B0400000000000000" pitchFamily="50" charset="-128"/>
                  <a:ea typeface="游ゴシック" panose="020B0400000000000000" pitchFamily="50" charset="-128"/>
                  <a:sym typeface="Arial"/>
                </a:rPr>
                <a:t>％</a:t>
              </a:r>
              <a:r>
                <a:rPr lang="ja-JP" altLang="en-US" sz="1200" b="1">
                  <a:solidFill>
                    <a:schemeClr val="dk2"/>
                  </a:solidFill>
                  <a:latin typeface="游ゴシック" panose="020B0400000000000000" pitchFamily="50" charset="-128"/>
                  <a:ea typeface="游ゴシック" panose="020B0400000000000000" pitchFamily="50" charset="-128"/>
                  <a:sym typeface="Arial"/>
                </a:rPr>
                <a:t> </a:t>
              </a:r>
              <a:r>
                <a:rPr lang="en-US" altLang="ja-JP" sz="1200" b="1">
                  <a:solidFill>
                    <a:schemeClr val="dk2"/>
                  </a:solidFill>
                  <a:latin typeface="游ゴシック" panose="020B0400000000000000" pitchFamily="50" charset="-128"/>
                  <a:ea typeface="游ゴシック" panose="020B0400000000000000" pitchFamily="50" charset="-128"/>
                  <a:sym typeface="Arial"/>
                </a:rPr>
                <a:t>- </a:t>
              </a:r>
              <a:r>
                <a:rPr lang="en-US" altLang="ja-JP" sz="1200" b="1">
                  <a:solidFill>
                    <a:srgbClr val="E66D64"/>
                  </a:solidFill>
                  <a:latin typeface="游ゴシック" panose="020B0400000000000000" pitchFamily="50" charset="-128"/>
                  <a:ea typeface="游ゴシック" panose="020B0400000000000000" pitchFamily="50" charset="-128"/>
                  <a:sym typeface="Arial"/>
                </a:rPr>
                <a:t>38</a:t>
              </a:r>
              <a:r>
                <a:rPr lang="ja-JP" altLang="en-US" sz="1200" b="1">
                  <a:solidFill>
                    <a:srgbClr val="E66D64"/>
                  </a:solidFill>
                  <a:latin typeface="游ゴシック" panose="020B0400000000000000" pitchFamily="50" charset="-128"/>
                  <a:ea typeface="游ゴシック" panose="020B0400000000000000" pitchFamily="50" charset="-128"/>
                  <a:sym typeface="Arial"/>
                </a:rPr>
                <a:t>％</a:t>
              </a:r>
              <a:r>
                <a:rPr lang="en-US" altLang="ja-JP" sz="1200" b="1">
                  <a:solidFill>
                    <a:schemeClr val="dk2"/>
                  </a:solidFill>
                  <a:latin typeface="游ゴシック" panose="020B0400000000000000" pitchFamily="50" charset="-128"/>
                  <a:ea typeface="游ゴシック" panose="020B0400000000000000" pitchFamily="50" charset="-128"/>
                  <a:sym typeface="Arial"/>
                </a:rPr>
                <a:t>)</a:t>
              </a:r>
              <a:endParaRPr sz="1200" b="1" u="sng">
                <a:solidFill>
                  <a:schemeClr val="dk2"/>
                </a:solidFill>
                <a:latin typeface="游ゴシック" panose="020B0400000000000000" pitchFamily="50" charset="-128"/>
                <a:ea typeface="游ゴシック" panose="020B0400000000000000" pitchFamily="50" charset="-128"/>
                <a:sym typeface="Arial"/>
              </a:endParaRPr>
            </a:p>
          </p:txBody>
        </p:sp>
        <p:sp>
          <p:nvSpPr>
            <p:cNvPr id="276" name="Google Shape;276;p5"/>
            <p:cNvSpPr txBox="1"/>
            <p:nvPr/>
          </p:nvSpPr>
          <p:spPr>
            <a:xfrm>
              <a:off x="3729139" y="5479017"/>
              <a:ext cx="569654" cy="293669"/>
            </a:xfrm>
            <a:prstGeom prst="rect">
              <a:avLst/>
            </a:prstGeom>
            <a:noFill/>
            <a:ln>
              <a:noFill/>
            </a:ln>
          </p:spPr>
          <p:txBody>
            <a:bodyPr spcFirstLastPara="1" wrap="square" lIns="68569" tIns="34275" rIns="68569" bIns="34275" anchor="t" anchorCtr="0">
              <a:spAutoFit/>
            </a:bodyPr>
            <a:lstStyle/>
            <a:p>
              <a:pPr>
                <a:buClr>
                  <a:srgbClr val="37474F"/>
                </a:buClr>
                <a:buSzPts val="1600"/>
              </a:pPr>
              <a:r>
                <a:rPr lang="en-US" altLang="ja-JP" sz="1200">
                  <a:solidFill>
                    <a:srgbClr val="37474F"/>
                  </a:solidFill>
                  <a:latin typeface="游ゴシック" panose="020B0400000000000000" pitchFamily="50" charset="-128"/>
                  <a:ea typeface="游ゴシック" panose="020B0400000000000000" pitchFamily="50" charset="-128"/>
                  <a:sym typeface="Arial"/>
                </a:rPr>
                <a:t>(</a:t>
              </a:r>
              <a:r>
                <a:rPr lang="ja-JP" altLang="en-US" sz="1200">
                  <a:solidFill>
                    <a:srgbClr val="37474F"/>
                  </a:solidFill>
                  <a:latin typeface="游ゴシック" panose="020B0400000000000000" pitchFamily="50" charset="-128"/>
                  <a:ea typeface="游ゴシック" panose="020B0400000000000000" pitchFamily="50" charset="-128"/>
                  <a:sym typeface="Arial"/>
                </a:rPr>
                <a:t>例</a:t>
              </a:r>
              <a:r>
                <a:rPr lang="en-US" altLang="ja-JP" sz="1200">
                  <a:solidFill>
                    <a:srgbClr val="37474F"/>
                  </a:solidFill>
                  <a:latin typeface="游ゴシック" panose="020B0400000000000000" pitchFamily="50" charset="-128"/>
                  <a:ea typeface="游ゴシック" panose="020B0400000000000000" pitchFamily="50" charset="-128"/>
                  <a:sym typeface="Arial"/>
                </a:rPr>
                <a:t>)</a:t>
              </a:r>
              <a:endParaRPr sz="1265">
                <a:latin typeface="游ゴシック" panose="020B0400000000000000" pitchFamily="50" charset="-128"/>
                <a:ea typeface="游ゴシック" panose="020B0400000000000000" pitchFamily="50" charset="-128"/>
              </a:endParaRPr>
            </a:p>
          </p:txBody>
        </p:sp>
      </p:grpSp>
      <p:sp>
        <p:nvSpPr>
          <p:cNvPr id="2" name="タイトル 1">
            <a:extLst>
              <a:ext uri="{FF2B5EF4-FFF2-40B4-BE49-F238E27FC236}">
                <a16:creationId xmlns:a16="http://schemas.microsoft.com/office/drawing/2014/main" id="{20033BA0-708A-4AC9-8EB7-79CA9C8396FB}"/>
              </a:ext>
            </a:extLst>
          </p:cNvPr>
          <p:cNvSpPr>
            <a:spLocks noGrp="1"/>
          </p:cNvSpPr>
          <p:nvPr>
            <p:ph type="title"/>
          </p:nvPr>
        </p:nvSpPr>
        <p:spPr/>
        <p:txBody>
          <a:bodyPr>
            <a:noAutofit/>
          </a:bodyPr>
          <a:lstStyle/>
          <a:p>
            <a:r>
              <a:rPr lang="en-US" altLang="ja-JP" sz="2400" err="1">
                <a:solidFill>
                  <a:srgbClr val="FFFFFF"/>
                </a:solidFill>
                <a:sym typeface="Arial"/>
              </a:rPr>
              <a:t>eNPS</a:t>
            </a:r>
            <a:r>
              <a:rPr lang="ja-JP" altLang="en-US" sz="2400">
                <a:solidFill>
                  <a:srgbClr val="FFFFFF"/>
                </a:solidFill>
                <a:sym typeface="Arial"/>
              </a:rPr>
              <a:t>とは</a:t>
            </a:r>
            <a:endParaRPr lang="ja-JP" altLang="en-US" sz="2400"/>
          </a:p>
        </p:txBody>
      </p:sp>
      <p:sp>
        <p:nvSpPr>
          <p:cNvPr id="29" name="スライド番号プレースホルダー 11">
            <a:extLst>
              <a:ext uri="{FF2B5EF4-FFF2-40B4-BE49-F238E27FC236}">
                <a16:creationId xmlns:a16="http://schemas.microsoft.com/office/drawing/2014/main" id="{ADAD7A03-F3A6-452C-A292-66C637D1C284}"/>
              </a:ext>
            </a:extLst>
          </p:cNvPr>
          <p:cNvSpPr>
            <a:spLocks noGrp="1"/>
          </p:cNvSpPr>
          <p:nvPr>
            <p:ph type="sldNum" sz="quarter" idx="2"/>
          </p:nvPr>
        </p:nvSpPr>
        <p:spPr>
          <a:xfrm>
            <a:off x="8750876" y="6426983"/>
            <a:ext cx="278825" cy="275717"/>
          </a:xfrm>
        </p:spPr>
        <p:txBody>
          <a:bodyPr/>
          <a:lstStyle/>
          <a:p>
            <a:pPr algn="r" hangingPunct="0"/>
            <a:fld id="{86CB4B4D-7CA3-9044-876B-883B54F8677D}" type="slidenum">
              <a:rPr lang="en-US" altLang="ja-JP" kern="0" smtClean="0">
                <a:cs typeface="Calibri" panose="020F0502020204030204" pitchFamily="34" charset="0"/>
              </a:rPr>
              <a:pPr algn="r" hangingPunct="0"/>
              <a:t>3</a:t>
            </a:fld>
            <a:endParaRPr lang="ja-JP" altLang="en-US" kern="0">
              <a:cs typeface="Calibri" panose="020F0502020204030204" pitchFamily="34" charset="0"/>
            </a:endParaRPr>
          </a:p>
        </p:txBody>
      </p:sp>
      <p:pic>
        <p:nvPicPr>
          <p:cNvPr id="3" name="Picture 3">
            <a:extLst>
              <a:ext uri="{FF2B5EF4-FFF2-40B4-BE49-F238E27FC236}">
                <a16:creationId xmlns:a16="http://schemas.microsoft.com/office/drawing/2014/main" id="{7BC0A815-1A5F-FCF2-2AD2-8AA5399C42BE}"/>
              </a:ext>
            </a:extLst>
          </p:cNvPr>
          <p:cNvPicPr>
            <a:picLocks noChangeAspect="1"/>
          </p:cNvPicPr>
          <p:nvPr/>
        </p:nvPicPr>
        <p:blipFill>
          <a:blip r:embed="rId4"/>
          <a:stretch>
            <a:fillRect/>
          </a:stretch>
        </p:blipFill>
        <p:spPr>
          <a:xfrm>
            <a:off x="582561" y="5807154"/>
            <a:ext cx="4881716" cy="820425"/>
          </a:xfrm>
          <a:prstGeom prst="rect">
            <a:avLst/>
          </a:prstGeom>
        </p:spPr>
      </p:pic>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81"/>
        <p:cNvGrpSpPr/>
        <p:nvPr/>
      </p:nvGrpSpPr>
      <p:grpSpPr>
        <a:xfrm>
          <a:off x="0" y="0"/>
          <a:ext cx="0" cy="0"/>
          <a:chOff x="0" y="0"/>
          <a:chExt cx="0" cy="0"/>
        </a:xfrm>
      </p:grpSpPr>
      <p:sp>
        <p:nvSpPr>
          <p:cNvPr id="282" name="Google Shape;282;p6"/>
          <p:cNvSpPr/>
          <p:nvPr/>
        </p:nvSpPr>
        <p:spPr>
          <a:xfrm>
            <a:off x="1462060" y="2887056"/>
            <a:ext cx="1159588" cy="1200258"/>
          </a:xfrm>
          <a:prstGeom prst="ellipse">
            <a:avLst/>
          </a:prstGeom>
          <a:noFill/>
          <a:ln w="28575" cap="flat" cmpd="sng">
            <a:solidFill>
              <a:srgbClr val="55BBB3"/>
            </a:solidFill>
            <a:prstDash val="solid"/>
            <a:round/>
            <a:headEnd type="none" w="sm" len="sm"/>
            <a:tailEnd type="none" w="sm" len="sm"/>
          </a:ln>
        </p:spPr>
        <p:txBody>
          <a:bodyPr spcFirstLastPara="1" wrap="square" lIns="68569" tIns="34275" rIns="68569" bIns="34275" anchor="ctr" anchorCtr="0">
            <a:noAutofit/>
          </a:bodyPr>
          <a:lstStyle/>
          <a:p>
            <a:pPr>
              <a:buClr>
                <a:srgbClr val="55BBB3"/>
              </a:buClr>
              <a:buSzPts val="1800"/>
            </a:pPr>
            <a:r>
              <a:rPr lang="en-US" altLang="ja-JP" sz="1600" b="1">
                <a:solidFill>
                  <a:srgbClr val="55BBB3"/>
                </a:solidFill>
                <a:latin typeface="游ゴシック" panose="020B0400000000000000" pitchFamily="50" charset="-128"/>
                <a:ea typeface="游ゴシック" panose="020B0400000000000000" pitchFamily="50" charset="-128"/>
                <a:sym typeface="Arial"/>
              </a:rPr>
              <a:t>eNPS</a:t>
            </a:r>
            <a:endParaRPr sz="1600" b="1">
              <a:solidFill>
                <a:srgbClr val="55BBB3"/>
              </a:solidFill>
              <a:latin typeface="游ゴシック" panose="020B0400000000000000" pitchFamily="50" charset="-128"/>
              <a:ea typeface="游ゴシック" panose="020B0400000000000000" pitchFamily="50" charset="-128"/>
              <a:sym typeface="Arial"/>
            </a:endParaRPr>
          </a:p>
        </p:txBody>
      </p:sp>
      <p:sp>
        <p:nvSpPr>
          <p:cNvPr id="283" name="Google Shape;283;p6"/>
          <p:cNvSpPr txBox="1"/>
          <p:nvPr/>
        </p:nvSpPr>
        <p:spPr>
          <a:xfrm>
            <a:off x="249190" y="1428881"/>
            <a:ext cx="8653938" cy="376996"/>
          </a:xfrm>
          <a:prstGeom prst="rect">
            <a:avLst/>
          </a:prstGeom>
          <a:noFill/>
          <a:ln>
            <a:noFill/>
          </a:ln>
        </p:spPr>
        <p:txBody>
          <a:bodyPr spcFirstLastPara="1" wrap="square" lIns="68569" tIns="34275" rIns="68569" bIns="34275" anchor="t" anchorCtr="0">
            <a:spAutoFit/>
          </a:bodyPr>
          <a:lstStyle/>
          <a:p>
            <a:pPr>
              <a:buClr>
                <a:schemeClr val="dk1"/>
              </a:buClr>
              <a:buSzPts val="2400"/>
            </a:pPr>
            <a:r>
              <a:rPr lang="en-US" altLang="ja-JP" sz="2000" b="1">
                <a:solidFill>
                  <a:schemeClr val="dk1"/>
                </a:solidFill>
                <a:latin typeface="游ゴシック" panose="020B0400000000000000" pitchFamily="50" charset="-128"/>
                <a:ea typeface="游ゴシック" panose="020B0400000000000000" pitchFamily="50" charset="-128"/>
                <a:sym typeface="Arial"/>
              </a:rPr>
              <a:t>eNPS</a:t>
            </a:r>
            <a:r>
              <a:rPr lang="ja-JP" altLang="en-US" sz="2000" b="1">
                <a:solidFill>
                  <a:schemeClr val="dk1"/>
                </a:solidFill>
                <a:latin typeface="游ゴシック" panose="020B0400000000000000" pitchFamily="50" charset="-128"/>
                <a:ea typeface="游ゴシック" panose="020B0400000000000000" pitchFamily="50" charset="-128"/>
                <a:sym typeface="Arial"/>
              </a:rPr>
              <a:t>と勤続意向を結果指標とし、その要因を</a:t>
            </a:r>
            <a:r>
              <a:rPr lang="en-US" altLang="ja-JP" sz="2000" b="1">
                <a:solidFill>
                  <a:schemeClr val="dk1"/>
                </a:solidFill>
                <a:latin typeface="游ゴシック" panose="020B0400000000000000" pitchFamily="50" charset="-128"/>
                <a:ea typeface="游ゴシック" panose="020B0400000000000000" pitchFamily="50" charset="-128"/>
                <a:sym typeface="Arial"/>
              </a:rPr>
              <a:t>8</a:t>
            </a:r>
            <a:r>
              <a:rPr lang="ja-JP" altLang="en-US" sz="2000" b="1">
                <a:solidFill>
                  <a:schemeClr val="dk1"/>
                </a:solidFill>
                <a:latin typeface="游ゴシック" panose="020B0400000000000000" pitchFamily="50" charset="-128"/>
                <a:ea typeface="游ゴシック" panose="020B0400000000000000" pitchFamily="50" charset="-128"/>
                <a:sym typeface="Arial"/>
              </a:rPr>
              <a:t>つの項目に分けて調査</a:t>
            </a:r>
            <a:endParaRPr sz="2000" b="1">
              <a:solidFill>
                <a:schemeClr val="dk1"/>
              </a:solidFill>
              <a:latin typeface="游ゴシック" panose="020B0400000000000000" pitchFamily="50" charset="-128"/>
              <a:ea typeface="游ゴシック" panose="020B0400000000000000" pitchFamily="50" charset="-128"/>
              <a:sym typeface="Arial"/>
            </a:endParaRPr>
          </a:p>
        </p:txBody>
      </p:sp>
      <p:sp>
        <p:nvSpPr>
          <p:cNvPr id="284" name="Google Shape;284;p6"/>
          <p:cNvSpPr/>
          <p:nvPr/>
        </p:nvSpPr>
        <p:spPr>
          <a:xfrm>
            <a:off x="1225078" y="2176675"/>
            <a:ext cx="1633554" cy="249374"/>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68569" tIns="34275" rIns="68569" bIns="34275" anchor="ctr" anchorCtr="0">
            <a:noAutofit/>
          </a:bodyPr>
          <a:lstStyle/>
          <a:p>
            <a:pPr>
              <a:buClr>
                <a:schemeClr val="dk1"/>
              </a:buClr>
              <a:buSzPts val="1800"/>
            </a:pPr>
            <a:r>
              <a:rPr lang="ja-JP" altLang="en-US" sz="1600">
                <a:solidFill>
                  <a:schemeClr val="dk1"/>
                </a:solidFill>
                <a:latin typeface="游ゴシック" panose="020B0400000000000000" pitchFamily="50" charset="-128"/>
                <a:ea typeface="游ゴシック" panose="020B0400000000000000" pitchFamily="50" charset="-128"/>
                <a:sym typeface="Arial"/>
              </a:rPr>
              <a:t>結果指標</a:t>
            </a:r>
            <a:endParaRPr sz="1600">
              <a:latin typeface="游ゴシック" panose="020B0400000000000000" pitchFamily="50" charset="-128"/>
              <a:ea typeface="游ゴシック" panose="020B0400000000000000" pitchFamily="50" charset="-128"/>
            </a:endParaRPr>
          </a:p>
        </p:txBody>
      </p:sp>
      <p:sp>
        <p:nvSpPr>
          <p:cNvPr id="285" name="Google Shape;285;p6"/>
          <p:cNvSpPr/>
          <p:nvPr/>
        </p:nvSpPr>
        <p:spPr>
          <a:xfrm>
            <a:off x="1462060" y="4265208"/>
            <a:ext cx="1159588" cy="1200258"/>
          </a:xfrm>
          <a:prstGeom prst="ellipse">
            <a:avLst/>
          </a:prstGeom>
          <a:noFill/>
          <a:ln w="9525" cap="flat" cmpd="sng">
            <a:solidFill>
              <a:schemeClr val="dk2"/>
            </a:solidFill>
            <a:prstDash val="solid"/>
            <a:round/>
            <a:headEnd type="none" w="sm" len="sm"/>
            <a:tailEnd type="none" w="sm" len="sm"/>
          </a:ln>
        </p:spPr>
        <p:txBody>
          <a:bodyPr spcFirstLastPara="1" wrap="square" lIns="68569" tIns="34275" rIns="68569" bIns="34275" anchor="ctr" anchorCtr="0">
            <a:noAutofit/>
          </a:bodyPr>
          <a:lstStyle/>
          <a:p>
            <a:pPr>
              <a:buClr>
                <a:schemeClr val="dk1"/>
              </a:buClr>
              <a:buSzPts val="1800"/>
            </a:pPr>
            <a:r>
              <a:rPr lang="ja-JP" altLang="en-US" sz="1600" b="1">
                <a:solidFill>
                  <a:schemeClr val="dk1"/>
                </a:solidFill>
                <a:latin typeface="游ゴシック" panose="020B0400000000000000" pitchFamily="50" charset="-128"/>
                <a:ea typeface="游ゴシック" panose="020B0400000000000000" pitchFamily="50" charset="-128"/>
                <a:sym typeface="Arial"/>
              </a:rPr>
              <a:t>勤続</a:t>
            </a:r>
            <a:endParaRPr sz="1600" b="1">
              <a:solidFill>
                <a:schemeClr val="dk1"/>
              </a:solidFill>
              <a:latin typeface="游ゴシック" panose="020B0400000000000000" pitchFamily="50" charset="-128"/>
              <a:ea typeface="游ゴシック" panose="020B0400000000000000" pitchFamily="50" charset="-128"/>
              <a:sym typeface="Arial"/>
            </a:endParaRPr>
          </a:p>
          <a:p>
            <a:pPr>
              <a:buClr>
                <a:schemeClr val="dk1"/>
              </a:buClr>
              <a:buSzPts val="1800"/>
            </a:pPr>
            <a:r>
              <a:rPr lang="ja-JP" altLang="en-US" sz="1600" b="1">
                <a:solidFill>
                  <a:schemeClr val="dk1"/>
                </a:solidFill>
                <a:latin typeface="游ゴシック" panose="020B0400000000000000" pitchFamily="50" charset="-128"/>
                <a:ea typeface="游ゴシック" panose="020B0400000000000000" pitchFamily="50" charset="-128"/>
                <a:sym typeface="Arial"/>
              </a:rPr>
              <a:t>意向</a:t>
            </a:r>
            <a:endParaRPr sz="1600">
              <a:latin typeface="游ゴシック" panose="020B0400000000000000" pitchFamily="50" charset="-128"/>
              <a:ea typeface="游ゴシック" panose="020B0400000000000000" pitchFamily="50" charset="-128"/>
            </a:endParaRPr>
          </a:p>
        </p:txBody>
      </p:sp>
      <p:sp>
        <p:nvSpPr>
          <p:cNvPr id="286" name="Google Shape;286;p6"/>
          <p:cNvSpPr/>
          <p:nvPr/>
        </p:nvSpPr>
        <p:spPr>
          <a:xfrm>
            <a:off x="1225078" y="2426047"/>
            <a:ext cx="1633554" cy="3566145"/>
          </a:xfrm>
          <a:prstGeom prst="rect">
            <a:avLst/>
          </a:prstGeom>
          <a:noFill/>
          <a:ln w="9525" cap="flat" cmpd="sng">
            <a:solidFill>
              <a:schemeClr val="dk2"/>
            </a:solidFill>
            <a:prstDash val="solid"/>
            <a:round/>
            <a:headEnd type="none" w="sm" len="sm"/>
            <a:tailEnd type="none" w="sm" len="sm"/>
          </a:ln>
        </p:spPr>
        <p:txBody>
          <a:bodyPr spcFirstLastPara="1" wrap="square" lIns="68569" tIns="34275" rIns="68569" bIns="34275" anchor="ctr" anchorCtr="0">
            <a:noAutofit/>
          </a:bodyPr>
          <a:lstStyle/>
          <a:p>
            <a:pPr>
              <a:buClr>
                <a:schemeClr val="lt1"/>
              </a:buClr>
              <a:buSzPts val="1800"/>
            </a:pPr>
            <a:endParaRPr sz="1400">
              <a:solidFill>
                <a:srgbClr val="FFFFFF"/>
              </a:solidFill>
              <a:latin typeface="游ゴシック" panose="020B0400000000000000" pitchFamily="50" charset="-128"/>
              <a:ea typeface="游ゴシック" panose="020B0400000000000000" pitchFamily="50" charset="-128"/>
              <a:sym typeface="Arial"/>
            </a:endParaRPr>
          </a:p>
        </p:txBody>
      </p:sp>
      <p:cxnSp>
        <p:nvCxnSpPr>
          <p:cNvPr id="289" name="Google Shape;289;p6"/>
          <p:cNvCxnSpPr>
            <a:cxnSpLocks/>
            <a:endCxn id="286" idx="3"/>
          </p:cNvCxnSpPr>
          <p:nvPr/>
        </p:nvCxnSpPr>
        <p:spPr>
          <a:xfrm flipH="1">
            <a:off x="2858632" y="2606958"/>
            <a:ext cx="962043" cy="1602162"/>
          </a:xfrm>
          <a:prstGeom prst="straightConnector1">
            <a:avLst/>
          </a:prstGeom>
          <a:noFill/>
          <a:ln w="9525" cap="flat" cmpd="sng">
            <a:solidFill>
              <a:schemeClr val="dk2"/>
            </a:solidFill>
            <a:prstDash val="dash"/>
            <a:round/>
            <a:headEnd type="none" w="sm" len="sm"/>
            <a:tailEnd type="none" w="sm" len="sm"/>
          </a:ln>
        </p:spPr>
      </p:cxnSp>
      <p:cxnSp>
        <p:nvCxnSpPr>
          <p:cNvPr id="290" name="Google Shape;290;p6"/>
          <p:cNvCxnSpPr>
            <a:cxnSpLocks/>
            <a:endCxn id="286" idx="3"/>
          </p:cNvCxnSpPr>
          <p:nvPr/>
        </p:nvCxnSpPr>
        <p:spPr>
          <a:xfrm flipH="1">
            <a:off x="2858632" y="2980907"/>
            <a:ext cx="962043" cy="1228213"/>
          </a:xfrm>
          <a:prstGeom prst="straightConnector1">
            <a:avLst/>
          </a:prstGeom>
          <a:noFill/>
          <a:ln w="9525" cap="flat" cmpd="sng">
            <a:solidFill>
              <a:schemeClr val="dk2"/>
            </a:solidFill>
            <a:prstDash val="dash"/>
            <a:round/>
            <a:headEnd type="none" w="sm" len="sm"/>
            <a:tailEnd type="none" w="sm" len="sm"/>
          </a:ln>
        </p:spPr>
      </p:cxnSp>
      <p:cxnSp>
        <p:nvCxnSpPr>
          <p:cNvPr id="291" name="Google Shape;291;p6"/>
          <p:cNvCxnSpPr>
            <a:cxnSpLocks/>
            <a:endCxn id="286" idx="3"/>
          </p:cNvCxnSpPr>
          <p:nvPr/>
        </p:nvCxnSpPr>
        <p:spPr>
          <a:xfrm flipH="1">
            <a:off x="2858632" y="3330107"/>
            <a:ext cx="962043" cy="879013"/>
          </a:xfrm>
          <a:prstGeom prst="straightConnector1">
            <a:avLst/>
          </a:prstGeom>
          <a:noFill/>
          <a:ln w="9525" cap="flat" cmpd="sng">
            <a:solidFill>
              <a:schemeClr val="dk2"/>
            </a:solidFill>
            <a:prstDash val="dash"/>
            <a:round/>
            <a:headEnd type="none" w="sm" len="sm"/>
            <a:tailEnd type="none" w="sm" len="sm"/>
          </a:ln>
        </p:spPr>
      </p:cxnSp>
      <p:cxnSp>
        <p:nvCxnSpPr>
          <p:cNvPr id="292" name="Google Shape;292;p6"/>
          <p:cNvCxnSpPr>
            <a:cxnSpLocks/>
            <a:endCxn id="286" idx="3"/>
          </p:cNvCxnSpPr>
          <p:nvPr/>
        </p:nvCxnSpPr>
        <p:spPr>
          <a:xfrm flipH="1">
            <a:off x="2858632" y="3785058"/>
            <a:ext cx="962043" cy="424062"/>
          </a:xfrm>
          <a:prstGeom prst="straightConnector1">
            <a:avLst/>
          </a:prstGeom>
          <a:noFill/>
          <a:ln w="9525" cap="flat" cmpd="sng">
            <a:solidFill>
              <a:schemeClr val="dk2"/>
            </a:solidFill>
            <a:prstDash val="dash"/>
            <a:round/>
            <a:headEnd type="none" w="sm" len="sm"/>
            <a:tailEnd type="none" w="sm" len="sm"/>
          </a:ln>
        </p:spPr>
      </p:cxnSp>
      <p:cxnSp>
        <p:nvCxnSpPr>
          <p:cNvPr id="293" name="Google Shape;293;p6"/>
          <p:cNvCxnSpPr>
            <a:cxnSpLocks/>
            <a:endCxn id="286" idx="3"/>
          </p:cNvCxnSpPr>
          <p:nvPr/>
        </p:nvCxnSpPr>
        <p:spPr>
          <a:xfrm flipH="1" flipV="1">
            <a:off x="2858632" y="4209120"/>
            <a:ext cx="962044" cy="56088"/>
          </a:xfrm>
          <a:prstGeom prst="straightConnector1">
            <a:avLst/>
          </a:prstGeom>
          <a:noFill/>
          <a:ln w="9525" cap="flat" cmpd="sng">
            <a:solidFill>
              <a:schemeClr val="dk2"/>
            </a:solidFill>
            <a:prstDash val="dash"/>
            <a:round/>
            <a:headEnd type="none" w="sm" len="sm"/>
            <a:tailEnd type="none" w="sm" len="sm"/>
          </a:ln>
        </p:spPr>
      </p:cxnSp>
      <p:cxnSp>
        <p:nvCxnSpPr>
          <p:cNvPr id="294" name="Google Shape;294;p6"/>
          <p:cNvCxnSpPr>
            <a:cxnSpLocks/>
            <a:endCxn id="286" idx="3"/>
          </p:cNvCxnSpPr>
          <p:nvPr/>
        </p:nvCxnSpPr>
        <p:spPr>
          <a:xfrm flipH="1" flipV="1">
            <a:off x="2858632" y="4209120"/>
            <a:ext cx="962044" cy="473688"/>
          </a:xfrm>
          <a:prstGeom prst="straightConnector1">
            <a:avLst/>
          </a:prstGeom>
          <a:noFill/>
          <a:ln w="9525" cap="flat" cmpd="sng">
            <a:solidFill>
              <a:schemeClr val="dk2"/>
            </a:solidFill>
            <a:prstDash val="dash"/>
            <a:round/>
            <a:headEnd type="none" w="sm" len="sm"/>
            <a:tailEnd type="none" w="sm" len="sm"/>
          </a:ln>
        </p:spPr>
      </p:cxnSp>
      <p:cxnSp>
        <p:nvCxnSpPr>
          <p:cNvPr id="295" name="Google Shape;295;p6"/>
          <p:cNvCxnSpPr>
            <a:cxnSpLocks/>
            <a:endCxn id="286" idx="3"/>
          </p:cNvCxnSpPr>
          <p:nvPr/>
        </p:nvCxnSpPr>
        <p:spPr>
          <a:xfrm flipH="1" flipV="1">
            <a:off x="2858632" y="4209120"/>
            <a:ext cx="962044" cy="829188"/>
          </a:xfrm>
          <a:prstGeom prst="straightConnector1">
            <a:avLst/>
          </a:prstGeom>
          <a:noFill/>
          <a:ln w="9525" cap="flat" cmpd="sng">
            <a:solidFill>
              <a:schemeClr val="dk2"/>
            </a:solidFill>
            <a:prstDash val="dash"/>
            <a:round/>
            <a:headEnd type="none" w="sm" len="sm"/>
            <a:tailEnd type="none" w="sm" len="sm"/>
          </a:ln>
        </p:spPr>
      </p:cxnSp>
      <p:cxnSp>
        <p:nvCxnSpPr>
          <p:cNvPr id="296" name="Google Shape;296;p6"/>
          <p:cNvCxnSpPr>
            <a:cxnSpLocks/>
            <a:endCxn id="286" idx="3"/>
          </p:cNvCxnSpPr>
          <p:nvPr/>
        </p:nvCxnSpPr>
        <p:spPr>
          <a:xfrm flipH="1" flipV="1">
            <a:off x="2858632" y="4209120"/>
            <a:ext cx="962044" cy="1203138"/>
          </a:xfrm>
          <a:prstGeom prst="straightConnector1">
            <a:avLst/>
          </a:prstGeom>
          <a:noFill/>
          <a:ln w="9525" cap="flat" cmpd="sng">
            <a:solidFill>
              <a:schemeClr val="dk2"/>
            </a:solidFill>
            <a:prstDash val="dash"/>
            <a:round/>
            <a:headEnd type="none" w="sm" len="sm"/>
            <a:tailEnd type="none" w="sm" len="sm"/>
          </a:ln>
        </p:spPr>
      </p:cxnSp>
      <p:sp>
        <p:nvSpPr>
          <p:cNvPr id="297" name="Google Shape;297;p6"/>
          <p:cNvSpPr txBox="1">
            <a:spLocks noGrp="1"/>
          </p:cNvSpPr>
          <p:nvPr>
            <p:ph type="title"/>
          </p:nvPr>
        </p:nvSpPr>
        <p:spPr>
          <a:xfrm>
            <a:off x="237405" y="230131"/>
            <a:ext cx="4493182" cy="423638"/>
          </a:xfrm>
          <a:prstGeom prst="rect">
            <a:avLst/>
          </a:prstGeom>
          <a:noFill/>
          <a:ln>
            <a:noFill/>
          </a:ln>
        </p:spPr>
        <p:txBody>
          <a:bodyPr spcFirstLastPara="1" wrap="square" lIns="0" tIns="0" rIns="0" bIns="0" anchor="ctr" anchorCtr="0">
            <a:normAutofit/>
          </a:bodyPr>
          <a:lstStyle/>
          <a:p>
            <a:pPr>
              <a:buClr>
                <a:schemeClr val="lt1"/>
              </a:buClr>
              <a:buSzPts val="2400"/>
            </a:pPr>
            <a:r>
              <a:rPr lang="en-US" altLang="ja-JP" sz="2400" dirty="0" err="1">
                <a:latin typeface="游ゴシック"/>
                <a:ea typeface="游ゴシック"/>
                <a:sym typeface="Arial"/>
              </a:rPr>
              <a:t>設問設計</a:t>
            </a:r>
            <a:endParaRPr lang="ja-JP" altLang="en-US" sz="2400" dirty="0" err="1">
              <a:latin typeface="游ゴシック"/>
              <a:ea typeface="游ゴシック"/>
            </a:endParaRPr>
          </a:p>
        </p:txBody>
      </p:sp>
      <p:graphicFrame>
        <p:nvGraphicFramePr>
          <p:cNvPr id="18" name="表 17">
            <a:extLst>
              <a:ext uri="{FF2B5EF4-FFF2-40B4-BE49-F238E27FC236}">
                <a16:creationId xmlns:a16="http://schemas.microsoft.com/office/drawing/2014/main" id="{F23079F5-9573-4030-BF3C-EA55A6BDFF04}"/>
              </a:ext>
            </a:extLst>
          </p:cNvPr>
          <p:cNvGraphicFramePr>
            <a:graphicFrameLocks noGrp="1"/>
          </p:cNvGraphicFramePr>
          <p:nvPr>
            <p:extLst>
              <p:ext uri="{D42A27DB-BD31-4B8C-83A1-F6EECF244321}">
                <p14:modId xmlns:p14="http://schemas.microsoft.com/office/powerpoint/2010/main" val="1499483808"/>
              </p:ext>
            </p:extLst>
          </p:nvPr>
        </p:nvGraphicFramePr>
        <p:xfrm>
          <a:off x="3820715" y="2430898"/>
          <a:ext cx="4692930" cy="3566144"/>
        </p:xfrm>
        <a:graphic>
          <a:graphicData uri="http://schemas.openxmlformats.org/drawingml/2006/table">
            <a:tbl>
              <a:tblPr firstRow="1" bandRow="1">
                <a:tableStyleId>{5C22544A-7EE6-4342-B048-85BDC9FD1C3A}</a:tableStyleId>
              </a:tblPr>
              <a:tblGrid>
                <a:gridCol w="1354967">
                  <a:extLst>
                    <a:ext uri="{9D8B030D-6E8A-4147-A177-3AD203B41FA5}">
                      <a16:colId xmlns:a16="http://schemas.microsoft.com/office/drawing/2014/main" val="2946087331"/>
                    </a:ext>
                  </a:extLst>
                </a:gridCol>
                <a:gridCol w="3337963">
                  <a:extLst>
                    <a:ext uri="{9D8B030D-6E8A-4147-A177-3AD203B41FA5}">
                      <a16:colId xmlns:a16="http://schemas.microsoft.com/office/drawing/2014/main" val="3994657825"/>
                    </a:ext>
                  </a:extLst>
                </a:gridCol>
              </a:tblGrid>
              <a:tr h="360231">
                <a:tc>
                  <a:txBody>
                    <a:bodyPr/>
                    <a:lstStyle/>
                    <a:p>
                      <a:r>
                        <a:rPr kumimoji="1" lang="ja-JP" altLang="en-US" sz="1800" b="0">
                          <a:solidFill>
                            <a:schemeClr val="tx1"/>
                          </a:solidFill>
                          <a:latin typeface="游ゴシック" panose="020B0400000000000000" pitchFamily="50" charset="-128"/>
                          <a:ea typeface="游ゴシック" panose="020B0400000000000000" pitchFamily="50" charset="-128"/>
                        </a:rPr>
                        <a:t>①経営</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100" b="0">
                          <a:solidFill>
                            <a:schemeClr val="tx1"/>
                          </a:solidFill>
                          <a:latin typeface="游ゴシック" panose="020B0400000000000000" pitchFamily="50" charset="-128"/>
                          <a:ea typeface="游ゴシック" panose="020B0400000000000000" pitchFamily="50" charset="-128"/>
                        </a:rPr>
                        <a:t>・理念、ビジョンに対する共感度</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・経営への信頼</a:t>
                      </a: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966653700"/>
                  </a:ext>
                </a:extLst>
              </a:tr>
              <a:tr h="360231">
                <a:tc>
                  <a:txBody>
                    <a:bodyPr/>
                    <a:lstStyle/>
                    <a:p>
                      <a:r>
                        <a:rPr kumimoji="1" lang="ja-JP" altLang="en-US" sz="1800" b="0">
                          <a:solidFill>
                            <a:schemeClr val="tx1"/>
                          </a:solidFill>
                          <a:latin typeface="游ゴシック" panose="020B0400000000000000" pitchFamily="50" charset="-128"/>
                          <a:ea typeface="游ゴシック" panose="020B0400000000000000" pitchFamily="50" charset="-128"/>
                        </a:rPr>
                        <a:t>②事業戦略</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100" b="0">
                          <a:solidFill>
                            <a:schemeClr val="tx1"/>
                          </a:solidFill>
                          <a:latin typeface="游ゴシック" panose="020B0400000000000000" pitchFamily="50" charset="-128"/>
                          <a:ea typeface="游ゴシック" panose="020B0400000000000000" pitchFamily="50" charset="-128"/>
                        </a:rPr>
                        <a:t>・戦略浸透、意味づけ</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・事業戦略に対する満足度</a:t>
                      </a: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5932937"/>
                  </a:ext>
                </a:extLst>
              </a:tr>
              <a:tr h="360231">
                <a:tc>
                  <a:txBody>
                    <a:bodyPr/>
                    <a:lstStyle/>
                    <a:p>
                      <a:r>
                        <a:rPr kumimoji="1" lang="ja-JP" altLang="en-US" sz="1800" b="0">
                          <a:solidFill>
                            <a:schemeClr val="tx1"/>
                          </a:solidFill>
                          <a:latin typeface="游ゴシック" panose="020B0400000000000000" pitchFamily="50" charset="-128"/>
                          <a:ea typeface="游ゴシック" panose="020B0400000000000000" pitchFamily="50" charset="-128"/>
                        </a:rPr>
                        <a:t>③働き方</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100" b="0">
                          <a:solidFill>
                            <a:schemeClr val="tx1"/>
                          </a:solidFill>
                          <a:latin typeface="游ゴシック" panose="020B0400000000000000" pitchFamily="50" charset="-128"/>
                          <a:ea typeface="游ゴシック" panose="020B0400000000000000" pitchFamily="50" charset="-128"/>
                        </a:rPr>
                        <a:t>・働く時間、場所の柔軟さ</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・設備、オフィス環境</a:t>
                      </a: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6032583"/>
                  </a:ext>
                </a:extLst>
              </a:tr>
              <a:tr h="497291">
                <a:tc>
                  <a:txBody>
                    <a:bodyPr/>
                    <a:lstStyle/>
                    <a:p>
                      <a:r>
                        <a:rPr kumimoji="1" lang="ja-JP" altLang="en-US" sz="1800" b="0">
                          <a:solidFill>
                            <a:schemeClr val="tx1"/>
                          </a:solidFill>
                          <a:latin typeface="游ゴシック" panose="020B0400000000000000" pitchFamily="50" charset="-128"/>
                          <a:ea typeface="游ゴシック" panose="020B0400000000000000" pitchFamily="50" charset="-128"/>
                        </a:rPr>
                        <a:t>④上司</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100" b="0">
                          <a:solidFill>
                            <a:schemeClr val="tx1"/>
                          </a:solidFill>
                          <a:latin typeface="游ゴシック" panose="020B0400000000000000" pitchFamily="50" charset="-128"/>
                          <a:ea typeface="游ゴシック" panose="020B0400000000000000" pitchFamily="50" charset="-128"/>
                        </a:rPr>
                        <a:t>・上司による仕事のマネジメント</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・上司による人のマネジメント</a:t>
                      </a:r>
                      <a:br>
                        <a:rPr kumimoji="1" lang="en-US" altLang="ja-JP" sz="1100" b="0">
                          <a:solidFill>
                            <a:schemeClr val="tx1"/>
                          </a:solidFill>
                          <a:latin typeface="游ゴシック" panose="020B0400000000000000" pitchFamily="50" charset="-128"/>
                          <a:ea typeface="游ゴシック" panose="020B0400000000000000" pitchFamily="50" charset="-128"/>
                        </a:rPr>
                      </a:br>
                      <a:r>
                        <a:rPr kumimoji="1" lang="ja-JP" altLang="en-US" sz="1100" b="0">
                          <a:solidFill>
                            <a:schemeClr val="tx1"/>
                          </a:solidFill>
                          <a:latin typeface="游ゴシック" panose="020B0400000000000000" pitchFamily="50" charset="-128"/>
                          <a:ea typeface="游ゴシック" panose="020B0400000000000000" pitchFamily="50" charset="-128"/>
                        </a:rPr>
                        <a:t>・上司のリーダーシップ</a:t>
                      </a: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49604363"/>
                  </a:ext>
                </a:extLst>
              </a:tr>
              <a:tr h="497291">
                <a:tc>
                  <a:txBody>
                    <a:bodyPr/>
                    <a:lstStyle/>
                    <a:p>
                      <a:r>
                        <a:rPr kumimoji="1" lang="ja-JP" altLang="en-US" sz="1800" b="0">
                          <a:solidFill>
                            <a:schemeClr val="tx1"/>
                          </a:solidFill>
                          <a:latin typeface="游ゴシック" panose="020B0400000000000000" pitchFamily="50" charset="-128"/>
                          <a:ea typeface="游ゴシック" panose="020B0400000000000000" pitchFamily="50" charset="-128"/>
                        </a:rPr>
                        <a:t>⑤同僚</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100" b="0">
                          <a:solidFill>
                            <a:schemeClr val="tx1"/>
                          </a:solidFill>
                          <a:latin typeface="游ゴシック" panose="020B0400000000000000" pitchFamily="50" charset="-128"/>
                          <a:ea typeface="游ゴシック" panose="020B0400000000000000" pitchFamily="50" charset="-128"/>
                        </a:rPr>
                        <a:t>・同僚に対する尊敬度合い</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・つながりの醸成</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・ポジティブコミュニケーション</a:t>
                      </a: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92089514"/>
                  </a:ext>
                </a:extLst>
              </a:tr>
              <a:tr h="360231">
                <a:tc>
                  <a:txBody>
                    <a:bodyPr/>
                    <a:lstStyle/>
                    <a:p>
                      <a:r>
                        <a:rPr kumimoji="1" lang="ja-JP" altLang="en-US" sz="1800" b="0">
                          <a:solidFill>
                            <a:schemeClr val="tx1"/>
                          </a:solidFill>
                          <a:latin typeface="游ゴシック" panose="020B0400000000000000" pitchFamily="50" charset="-128"/>
                          <a:ea typeface="游ゴシック" panose="020B0400000000000000" pitchFamily="50" charset="-128"/>
                        </a:rPr>
                        <a:t>⑥仕事</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100" b="0">
                          <a:solidFill>
                            <a:schemeClr val="tx1"/>
                          </a:solidFill>
                          <a:latin typeface="游ゴシック" panose="020B0400000000000000" pitchFamily="50" charset="-128"/>
                          <a:ea typeface="游ゴシック" panose="020B0400000000000000" pitchFamily="50" charset="-128"/>
                        </a:rPr>
                        <a:t>・仕事の負荷</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・仕事の質</a:t>
                      </a: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08247854"/>
                  </a:ext>
                </a:extLst>
              </a:tr>
              <a:tr h="360231">
                <a:tc>
                  <a:txBody>
                    <a:bodyPr/>
                    <a:lstStyle/>
                    <a:p>
                      <a:r>
                        <a:rPr kumimoji="1" lang="ja-JP" altLang="en-US" sz="1800" b="0">
                          <a:solidFill>
                            <a:schemeClr val="tx1"/>
                          </a:solidFill>
                          <a:latin typeface="游ゴシック" panose="020B0400000000000000" pitchFamily="50" charset="-128"/>
                          <a:ea typeface="游ゴシック" panose="020B0400000000000000" pitchFamily="50" charset="-128"/>
                        </a:rPr>
                        <a:t>⑦成長機会</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100" b="0">
                          <a:solidFill>
                            <a:schemeClr val="tx1"/>
                          </a:solidFill>
                          <a:latin typeface="游ゴシック" panose="020B0400000000000000" pitchFamily="50" charset="-128"/>
                          <a:ea typeface="游ゴシック" panose="020B0400000000000000" pitchFamily="50" charset="-128"/>
                        </a:rPr>
                        <a:t>・気づきを得る機会の有無</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・挑戦する機会の有無</a:t>
                      </a: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25350024"/>
                  </a:ext>
                </a:extLst>
              </a:tr>
              <a:tr h="360231">
                <a:tc>
                  <a:txBody>
                    <a:bodyPr/>
                    <a:lstStyle/>
                    <a:p>
                      <a:r>
                        <a:rPr kumimoji="1" lang="ja-JP" altLang="en-US" sz="1800" b="0">
                          <a:solidFill>
                            <a:schemeClr val="tx1"/>
                          </a:solidFill>
                          <a:latin typeface="游ゴシック" panose="020B0400000000000000" pitchFamily="50" charset="-128"/>
                          <a:ea typeface="游ゴシック" panose="020B0400000000000000" pitchFamily="50" charset="-128"/>
                        </a:rPr>
                        <a:t>⑧評価</a:t>
                      </a:r>
                    </a:p>
                  </a:txBody>
                  <a:tcPr marL="68578" marR="68578" marT="34289" marB="34289" anchor="ctr">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a:txBody>
                    <a:bodyPr/>
                    <a:lstStyle/>
                    <a:p>
                      <a:pPr algn="l"/>
                      <a:r>
                        <a:rPr kumimoji="1" lang="ja-JP" altLang="en-US" sz="1100" b="0">
                          <a:solidFill>
                            <a:schemeClr val="tx1"/>
                          </a:solidFill>
                          <a:latin typeface="游ゴシック" panose="020B0400000000000000" pitchFamily="50" charset="-128"/>
                          <a:ea typeface="游ゴシック" panose="020B0400000000000000" pitchFamily="50" charset="-128"/>
                        </a:rPr>
                        <a:t>・評価制度</a:t>
                      </a:r>
                      <a:endParaRPr kumimoji="1" lang="en-US" altLang="ja-JP" sz="1100" b="0">
                        <a:solidFill>
                          <a:schemeClr val="tx1"/>
                        </a:solidFill>
                        <a:latin typeface="游ゴシック" panose="020B0400000000000000" pitchFamily="50" charset="-128"/>
                        <a:ea typeface="游ゴシック" panose="020B0400000000000000" pitchFamily="50" charset="-128"/>
                      </a:endParaRPr>
                    </a:p>
                    <a:p>
                      <a:pPr algn="l"/>
                      <a:r>
                        <a:rPr kumimoji="1" lang="ja-JP" altLang="en-US" sz="1100" b="0">
                          <a:solidFill>
                            <a:schemeClr val="tx1"/>
                          </a:solidFill>
                          <a:latin typeface="游ゴシック" panose="020B0400000000000000" pitchFamily="50" charset="-128"/>
                          <a:ea typeface="游ゴシック" panose="020B0400000000000000" pitchFamily="50" charset="-128"/>
                        </a:rPr>
                        <a:t>・制度の運用</a:t>
                      </a:r>
                    </a:p>
                  </a:txBody>
                  <a:tcPr marL="68578" marR="68578" marT="34289" marB="34289">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193071764"/>
                  </a:ext>
                </a:extLst>
              </a:tr>
            </a:tbl>
          </a:graphicData>
        </a:graphic>
      </p:graphicFrame>
      <p:sp>
        <p:nvSpPr>
          <p:cNvPr id="19" name="正方形/長方形 18">
            <a:extLst>
              <a:ext uri="{FF2B5EF4-FFF2-40B4-BE49-F238E27FC236}">
                <a16:creationId xmlns:a16="http://schemas.microsoft.com/office/drawing/2014/main" id="{780D9FA3-AB77-484E-9EF5-0D26F29E8AFB}"/>
              </a:ext>
            </a:extLst>
          </p:cNvPr>
          <p:cNvSpPr/>
          <p:nvPr/>
        </p:nvSpPr>
        <p:spPr>
          <a:xfrm>
            <a:off x="3820715" y="2176675"/>
            <a:ext cx="4692930" cy="249374"/>
          </a:xfrm>
          <a:prstGeom prst="rect">
            <a:avLst/>
          </a:prstGeom>
          <a:solidFill>
            <a:srgbClr val="D6D5D5"/>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685765" hangingPunct="1">
              <a:defRPr/>
            </a:pPr>
            <a:r>
              <a:rPr kumimoji="1" lang="ja-JP" altLang="en-US" sz="1600" kern="1200">
                <a:solidFill>
                  <a:schemeClr val="tx1"/>
                </a:solidFill>
                <a:latin typeface="游ゴシック" panose="020B0400000000000000" pitchFamily="50" charset="-128"/>
                <a:ea typeface="游ゴシック" panose="020B0400000000000000" pitchFamily="50" charset="-128"/>
              </a:rPr>
              <a:t>説明因子</a:t>
            </a:r>
          </a:p>
        </p:txBody>
      </p:sp>
      <p:sp>
        <p:nvSpPr>
          <p:cNvPr id="20" name="スライド番号プレースホルダー 11">
            <a:extLst>
              <a:ext uri="{FF2B5EF4-FFF2-40B4-BE49-F238E27FC236}">
                <a16:creationId xmlns:a16="http://schemas.microsoft.com/office/drawing/2014/main" id="{FA3B6CC1-4048-4BA0-9948-9FD3249471B1}"/>
              </a:ext>
            </a:extLst>
          </p:cNvPr>
          <p:cNvSpPr>
            <a:spLocks noGrp="1"/>
          </p:cNvSpPr>
          <p:nvPr>
            <p:ph type="sldNum" sz="quarter" idx="2"/>
          </p:nvPr>
        </p:nvSpPr>
        <p:spPr>
          <a:xfrm>
            <a:off x="8750876" y="6435860"/>
            <a:ext cx="278825" cy="275717"/>
          </a:xfrm>
        </p:spPr>
        <p:txBody>
          <a:bodyPr/>
          <a:lstStyle/>
          <a:p>
            <a:pPr algn="r" hangingPunct="0"/>
            <a:fld id="{86CB4B4D-7CA3-9044-876B-883B54F8677D}" type="slidenum">
              <a:rPr lang="en-US" altLang="ja-JP" kern="0" smtClean="0">
                <a:cs typeface="Calibri" panose="020F0502020204030204" pitchFamily="34" charset="0"/>
              </a:rPr>
              <a:pPr algn="r" hangingPunct="0"/>
              <a:t>4</a:t>
            </a:fld>
            <a:endParaRPr lang="ja-JP" altLang="en-US" kern="0">
              <a:cs typeface="Calibri" panose="020F0502020204030204" pitchFamily="34" charset="0"/>
            </a:endParaRPr>
          </a:p>
        </p:txBody>
      </p:sp>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タイトル 3">
            <a:extLst>
              <a:ext uri="{FF2B5EF4-FFF2-40B4-BE49-F238E27FC236}">
                <a16:creationId xmlns:a16="http://schemas.microsoft.com/office/drawing/2014/main" id="{A8B3DCE0-FB63-4408-A07D-E4D228962C6A}"/>
              </a:ext>
            </a:extLst>
          </p:cNvPr>
          <p:cNvSpPr>
            <a:spLocks noGrp="1"/>
          </p:cNvSpPr>
          <p:nvPr>
            <p:ph type="title"/>
          </p:nvPr>
        </p:nvSpPr>
        <p:spPr>
          <a:xfrm>
            <a:off x="395085" y="265244"/>
            <a:ext cx="1231106" cy="369332"/>
          </a:xfrm>
        </p:spPr>
        <p:txBody>
          <a:bodyPr/>
          <a:lstStyle/>
          <a:p>
            <a:r>
              <a:rPr lang="ja-JP" altLang="en-US"/>
              <a:t>設問内容</a:t>
            </a:r>
          </a:p>
        </p:txBody>
      </p:sp>
      <p:sp>
        <p:nvSpPr>
          <p:cNvPr id="12" name="Slide Number Placeholder 11"/>
          <p:cNvSpPr>
            <a:spLocks noGrp="1"/>
          </p:cNvSpPr>
          <p:nvPr>
            <p:ph type="sldNum" sz="quarter" idx="2"/>
          </p:nvPr>
        </p:nvSpPr>
        <p:spPr/>
        <p:txBody>
          <a:bodyPr/>
          <a:lstStyle/>
          <a:p>
            <a:pPr>
              <a:defRPr/>
            </a:pPr>
            <a:fld id="{66DCAD7C-F911-9F49-9CD8-C4F52DC71951}" type="slidenum">
              <a:rPr lang="en-US"/>
              <a:pPr>
                <a:defRPr/>
              </a:pPr>
              <a:t>5</a:t>
            </a:fld>
            <a:endParaRPr lang="en-US"/>
          </a:p>
        </p:txBody>
      </p:sp>
      <p:sp>
        <p:nvSpPr>
          <p:cNvPr id="63" name="テキスト ボックス 62">
            <a:extLst>
              <a:ext uri="{FF2B5EF4-FFF2-40B4-BE49-F238E27FC236}">
                <a16:creationId xmlns:a16="http://schemas.microsoft.com/office/drawing/2014/main" id="{A427CD32-810F-034C-94AE-797647E87F69}"/>
              </a:ext>
            </a:extLst>
          </p:cNvPr>
          <p:cNvSpPr txBox="1"/>
          <p:nvPr/>
        </p:nvSpPr>
        <p:spPr>
          <a:xfrm>
            <a:off x="1851296" y="2663207"/>
            <a:ext cx="1295547" cy="376385"/>
          </a:xfrm>
          <a:prstGeom prst="rect">
            <a:avLst/>
          </a:prstGeom>
          <a:noFill/>
        </p:spPr>
        <p:txBody>
          <a:bodyPr wrap="none" rtlCol="0" anchor="ctr">
            <a:spAutoFit/>
          </a:bodyPr>
          <a:lstStyle/>
          <a:p>
            <a:pPr>
              <a:defRPr/>
            </a:pPr>
            <a:r>
              <a:rPr kumimoji="1" lang="en-US" altLang="ja-JP" sz="1846" b="1">
                <a:solidFill>
                  <a:srgbClr val="FFFFFF"/>
                </a:solidFill>
                <a:latin typeface="游ゴシック" panose="020B0400000000000000" pitchFamily="50" charset="-128"/>
                <a:ea typeface="游ゴシック" panose="020B0400000000000000" pitchFamily="50" charset="-128"/>
              </a:rPr>
              <a:t>A</a:t>
            </a:r>
            <a:r>
              <a:rPr kumimoji="1" lang="ja-JP" altLang="en-US" sz="1846" b="1">
                <a:solidFill>
                  <a:srgbClr val="FFFFFF"/>
                </a:solidFill>
                <a:latin typeface="游ゴシック" panose="020B0400000000000000" pitchFamily="50" charset="-128"/>
                <a:ea typeface="游ゴシック" panose="020B0400000000000000" pitchFamily="50" charset="-128"/>
              </a:rPr>
              <a:t>さん　　</a:t>
            </a:r>
            <a:endParaRPr kumimoji="1" lang="en-US" altLang="ja-JP" sz="1846" b="1">
              <a:solidFill>
                <a:srgbClr val="FFFFFF"/>
              </a:solidFill>
              <a:latin typeface="游ゴシック" panose="020B0400000000000000" pitchFamily="50" charset="-128"/>
              <a:ea typeface="游ゴシック" panose="020B0400000000000000" pitchFamily="50" charset="-128"/>
            </a:endParaRPr>
          </a:p>
        </p:txBody>
      </p:sp>
      <p:grpSp>
        <p:nvGrpSpPr>
          <p:cNvPr id="35" name="グループ化 34"/>
          <p:cNvGrpSpPr/>
          <p:nvPr/>
        </p:nvGrpSpPr>
        <p:grpSpPr>
          <a:xfrm>
            <a:off x="509791" y="1263464"/>
            <a:ext cx="8124416" cy="5111785"/>
            <a:chOff x="510335" y="972694"/>
            <a:chExt cx="8851379" cy="5371785"/>
          </a:xfrm>
        </p:grpSpPr>
        <p:sp>
          <p:nvSpPr>
            <p:cNvPr id="36" name="正方形/長方形 35">
              <a:extLst>
                <a:ext uri="{FF2B5EF4-FFF2-40B4-BE49-F238E27FC236}">
                  <a16:creationId xmlns:a16="http://schemas.microsoft.com/office/drawing/2014/main" id="{547C393C-9605-9C49-B0BC-F9DDCEA0D3EF}"/>
                </a:ext>
              </a:extLst>
            </p:cNvPr>
            <p:cNvSpPr/>
            <p:nvPr/>
          </p:nvSpPr>
          <p:spPr>
            <a:xfrm>
              <a:off x="510335" y="2410516"/>
              <a:ext cx="394699" cy="667211"/>
            </a:xfrm>
            <a:prstGeom prst="rect">
              <a:avLst/>
            </a:prstGeom>
            <a:solidFill>
              <a:srgbClr val="00BEB4"/>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4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経営</a:t>
              </a:r>
            </a:p>
          </p:txBody>
        </p:sp>
        <p:sp>
          <p:nvSpPr>
            <p:cNvPr id="37" name="正方形/長方形 36">
              <a:extLst>
                <a:ext uri="{FF2B5EF4-FFF2-40B4-BE49-F238E27FC236}">
                  <a16:creationId xmlns:a16="http://schemas.microsoft.com/office/drawing/2014/main" id="{55FB8140-0560-A640-B233-DC65E205AF1E}"/>
                </a:ext>
              </a:extLst>
            </p:cNvPr>
            <p:cNvSpPr/>
            <p:nvPr/>
          </p:nvSpPr>
          <p:spPr>
            <a:xfrm>
              <a:off x="932252" y="2418308"/>
              <a:ext cx="3901010" cy="344141"/>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Q.3</a:t>
              </a:r>
              <a:r>
                <a:rPr lang="ja-JP" altLang="en-US" sz="900" b="1">
                  <a:solidFill>
                    <a:srgbClr val="000000"/>
                  </a:solidFill>
                  <a:latin typeface="游ゴシック" panose="020B0400000000000000" pitchFamily="50" charset="-128"/>
                  <a:ea typeface="游ゴシック" panose="020B0400000000000000" pitchFamily="50" charset="-128"/>
                </a:rPr>
                <a:t>あなたの会社の理念、ビジョンについて、どの程度共感していますか。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39" name="正方形/長方形 38">
              <a:extLst>
                <a:ext uri="{FF2B5EF4-FFF2-40B4-BE49-F238E27FC236}">
                  <a16:creationId xmlns:a16="http://schemas.microsoft.com/office/drawing/2014/main" id="{0F5014FE-A62B-C948-8768-5D708FB550E1}"/>
                </a:ext>
              </a:extLst>
            </p:cNvPr>
            <p:cNvSpPr/>
            <p:nvPr/>
          </p:nvSpPr>
          <p:spPr>
            <a:xfrm>
              <a:off x="932252" y="2817171"/>
              <a:ext cx="3901010" cy="246298"/>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Q.4</a:t>
              </a:r>
              <a:r>
                <a:rPr lang="ja-JP" altLang="en-US" sz="900" b="1">
                  <a:solidFill>
                    <a:srgbClr val="000000"/>
                  </a:solidFill>
                  <a:latin typeface="游ゴシック" panose="020B0400000000000000" pitchFamily="50" charset="-128"/>
                  <a:ea typeface="游ゴシック" panose="020B0400000000000000" pitchFamily="50" charset="-128"/>
                </a:rPr>
                <a:t>経営の判断を信頼出来ていますか。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41" name="正方形/長方形 40">
              <a:extLst>
                <a:ext uri="{FF2B5EF4-FFF2-40B4-BE49-F238E27FC236}">
                  <a16:creationId xmlns:a16="http://schemas.microsoft.com/office/drawing/2014/main" id="{D85711A4-4F18-1947-92E1-79ED57D25C33}"/>
                </a:ext>
              </a:extLst>
            </p:cNvPr>
            <p:cNvSpPr/>
            <p:nvPr/>
          </p:nvSpPr>
          <p:spPr>
            <a:xfrm>
              <a:off x="510335" y="3136232"/>
              <a:ext cx="394699" cy="798875"/>
            </a:xfrm>
            <a:prstGeom prst="rect">
              <a:avLst/>
            </a:prstGeom>
            <a:solidFill>
              <a:srgbClr val="00BEB4"/>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4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戦略</a:t>
              </a:r>
            </a:p>
          </p:txBody>
        </p:sp>
        <p:sp>
          <p:nvSpPr>
            <p:cNvPr id="44" name="正方形/長方形 43">
              <a:extLst>
                <a:ext uri="{FF2B5EF4-FFF2-40B4-BE49-F238E27FC236}">
                  <a16:creationId xmlns:a16="http://schemas.microsoft.com/office/drawing/2014/main" id="{C19460BC-3DCB-C74C-A05A-C653DEB45C85}"/>
                </a:ext>
              </a:extLst>
            </p:cNvPr>
            <p:cNvSpPr/>
            <p:nvPr/>
          </p:nvSpPr>
          <p:spPr>
            <a:xfrm>
              <a:off x="944832" y="3133967"/>
              <a:ext cx="3875722"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Q.5 </a:t>
              </a:r>
              <a:r>
                <a:rPr lang="ja-JP" altLang="en-US" sz="900" b="1">
                  <a:solidFill>
                    <a:srgbClr val="000000"/>
                  </a:solidFill>
                  <a:latin typeface="游ゴシック" panose="020B0400000000000000" pitchFamily="50" charset="-128"/>
                  <a:ea typeface="游ゴシック" panose="020B0400000000000000" pitchFamily="50" charset="-128"/>
                </a:rPr>
                <a:t>経営陣や自組織の組織長は、メンバーが共感に至るまで戦略を浸透しようとしていますか。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45" name="正方形/長方形 44">
              <a:extLst>
                <a:ext uri="{FF2B5EF4-FFF2-40B4-BE49-F238E27FC236}">
                  <a16:creationId xmlns:a16="http://schemas.microsoft.com/office/drawing/2014/main" id="{6CEA08D7-242D-214C-A055-AC06C94CC701}"/>
                </a:ext>
              </a:extLst>
            </p:cNvPr>
            <p:cNvSpPr/>
            <p:nvPr/>
          </p:nvSpPr>
          <p:spPr>
            <a:xfrm>
              <a:off x="932252" y="3557145"/>
              <a:ext cx="3901010"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Q.6 </a:t>
              </a:r>
              <a:r>
                <a:rPr lang="ja-JP" altLang="en-US" sz="900" b="1">
                  <a:solidFill>
                    <a:srgbClr val="000000"/>
                  </a:solidFill>
                  <a:latin typeface="游ゴシック" panose="020B0400000000000000" pitchFamily="50" charset="-128"/>
                  <a:ea typeface="游ゴシック" panose="020B0400000000000000" pitchFamily="50" charset="-128"/>
                </a:rPr>
                <a:t>あなたが所属する組織の事業戦略の内容や実行状況について、どの程度満足していますか。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46" name="正方形/長方形 45">
              <a:extLst>
                <a:ext uri="{FF2B5EF4-FFF2-40B4-BE49-F238E27FC236}">
                  <a16:creationId xmlns:a16="http://schemas.microsoft.com/office/drawing/2014/main" id="{472EABA5-DDE6-634F-A5FF-00607F4C3310}"/>
                </a:ext>
              </a:extLst>
            </p:cNvPr>
            <p:cNvSpPr/>
            <p:nvPr/>
          </p:nvSpPr>
          <p:spPr>
            <a:xfrm>
              <a:off x="510335" y="3992575"/>
              <a:ext cx="394699" cy="991160"/>
            </a:xfrm>
            <a:prstGeom prst="rect">
              <a:avLst/>
            </a:prstGeom>
            <a:solidFill>
              <a:srgbClr val="00BEB4"/>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4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働き方</a:t>
              </a:r>
            </a:p>
          </p:txBody>
        </p:sp>
        <p:sp>
          <p:nvSpPr>
            <p:cNvPr id="48" name="正方形/長方形 47">
              <a:extLst>
                <a:ext uri="{FF2B5EF4-FFF2-40B4-BE49-F238E27FC236}">
                  <a16:creationId xmlns:a16="http://schemas.microsoft.com/office/drawing/2014/main" id="{12630E45-3842-6A47-B47D-7291ED70621F}"/>
                </a:ext>
              </a:extLst>
            </p:cNvPr>
            <p:cNvSpPr/>
            <p:nvPr/>
          </p:nvSpPr>
          <p:spPr>
            <a:xfrm>
              <a:off x="932252" y="4010689"/>
              <a:ext cx="3901010" cy="537617"/>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Q.7 </a:t>
              </a:r>
              <a:r>
                <a:rPr lang="ja-JP" altLang="en-US" sz="900" b="1">
                  <a:solidFill>
                    <a:srgbClr val="000000"/>
                  </a:solidFill>
                  <a:latin typeface="游ゴシック" panose="020B0400000000000000" pitchFamily="50" charset="-128"/>
                  <a:ea typeface="游ゴシック" panose="020B0400000000000000" pitchFamily="50" charset="-128"/>
                </a:rPr>
                <a:t>あなたが所属する組織では、働く時間や場所、休暇の取得についての柔軟さなど、業務内容に応じた多様な働き方が認められていますか。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49" name="正方形/長方形 48">
              <a:extLst>
                <a:ext uri="{FF2B5EF4-FFF2-40B4-BE49-F238E27FC236}">
                  <a16:creationId xmlns:a16="http://schemas.microsoft.com/office/drawing/2014/main" id="{8348D407-03B5-B943-B7D1-0BA168FA4FAD}"/>
                </a:ext>
              </a:extLst>
            </p:cNvPr>
            <p:cNvSpPr/>
            <p:nvPr/>
          </p:nvSpPr>
          <p:spPr>
            <a:xfrm>
              <a:off x="932252" y="4605773"/>
              <a:ext cx="3901010"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Q.8 </a:t>
              </a:r>
              <a:r>
                <a:rPr lang="ja-JP" altLang="en-US" sz="900" b="1">
                  <a:solidFill>
                    <a:srgbClr val="000000"/>
                  </a:solidFill>
                  <a:latin typeface="游ゴシック" panose="020B0400000000000000" pitchFamily="50" charset="-128"/>
                  <a:ea typeface="游ゴシック" panose="020B0400000000000000" pitchFamily="50" charset="-128"/>
                </a:rPr>
                <a:t>あなたが所属する組織では、生産性高く働くために必要な環境（ツール・機材・オフィス等）が整っていますか。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50" name="正方形/長方形 49">
              <a:extLst>
                <a:ext uri="{FF2B5EF4-FFF2-40B4-BE49-F238E27FC236}">
                  <a16:creationId xmlns:a16="http://schemas.microsoft.com/office/drawing/2014/main" id="{BEC19356-CA22-D349-8E90-5F4D2509FD69}"/>
                </a:ext>
              </a:extLst>
            </p:cNvPr>
            <p:cNvSpPr/>
            <p:nvPr/>
          </p:nvSpPr>
          <p:spPr>
            <a:xfrm>
              <a:off x="5460704" y="2410515"/>
              <a:ext cx="3901010" cy="342344"/>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Q.12 </a:t>
              </a:r>
              <a:r>
                <a:rPr lang="ja-JP" altLang="en-US" sz="900" b="1">
                  <a:solidFill>
                    <a:srgbClr val="000000"/>
                  </a:solidFill>
                  <a:latin typeface="游ゴシック" panose="020B0400000000000000" pitchFamily="50" charset="-128"/>
                  <a:ea typeface="游ゴシック" panose="020B0400000000000000" pitchFamily="50" charset="-128"/>
                </a:rPr>
                <a:t>尊敬できる同僚と仕事が出来ていますか。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51" name="正方形/長方形 50">
              <a:extLst>
                <a:ext uri="{FF2B5EF4-FFF2-40B4-BE49-F238E27FC236}">
                  <a16:creationId xmlns:a16="http://schemas.microsoft.com/office/drawing/2014/main" id="{44D6E4BF-3029-D345-9850-1E554E800DEA}"/>
                </a:ext>
              </a:extLst>
            </p:cNvPr>
            <p:cNvSpPr/>
            <p:nvPr/>
          </p:nvSpPr>
          <p:spPr>
            <a:xfrm>
              <a:off x="5038787" y="2410514"/>
              <a:ext cx="394699" cy="1335903"/>
            </a:xfrm>
            <a:prstGeom prst="rect">
              <a:avLst/>
            </a:prstGeom>
            <a:solidFill>
              <a:srgbClr val="00BEB4"/>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4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同僚</a:t>
              </a:r>
            </a:p>
          </p:txBody>
        </p:sp>
        <p:sp>
          <p:nvSpPr>
            <p:cNvPr id="52" name="正方形/長方形 51">
              <a:extLst>
                <a:ext uri="{FF2B5EF4-FFF2-40B4-BE49-F238E27FC236}">
                  <a16:creationId xmlns:a16="http://schemas.microsoft.com/office/drawing/2014/main" id="{BFBECD0E-5285-944A-909A-44E0A01E20EC}"/>
                </a:ext>
              </a:extLst>
            </p:cNvPr>
            <p:cNvSpPr/>
            <p:nvPr/>
          </p:nvSpPr>
          <p:spPr>
            <a:xfrm>
              <a:off x="5460704" y="3208799"/>
              <a:ext cx="3901010" cy="537619"/>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Q.14 </a:t>
              </a:r>
              <a:r>
                <a:rPr lang="ja-JP" altLang="en-US" sz="900" b="1">
                  <a:solidFill>
                    <a:srgbClr val="000000"/>
                  </a:solidFill>
                  <a:latin typeface="游ゴシック" panose="020B0400000000000000" pitchFamily="50" charset="-128"/>
                  <a:ea typeface="游ゴシック" panose="020B0400000000000000" pitchFamily="50" charset="-128"/>
                </a:rPr>
                <a:t>あなたが所属する組織では、同僚どうしがお互いを認め、褒め合う機会がありますか。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53" name="正方形/長方形 52">
              <a:extLst>
                <a:ext uri="{FF2B5EF4-FFF2-40B4-BE49-F238E27FC236}">
                  <a16:creationId xmlns:a16="http://schemas.microsoft.com/office/drawing/2014/main" id="{28629A00-AA7D-FE44-9D29-9C1CED709C17}"/>
                </a:ext>
              </a:extLst>
            </p:cNvPr>
            <p:cNvSpPr/>
            <p:nvPr/>
          </p:nvSpPr>
          <p:spPr>
            <a:xfrm>
              <a:off x="5038787" y="3818402"/>
              <a:ext cx="394699" cy="798875"/>
            </a:xfrm>
            <a:prstGeom prst="rect">
              <a:avLst/>
            </a:prstGeom>
            <a:solidFill>
              <a:srgbClr val="00BEB4"/>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4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仕事</a:t>
              </a:r>
            </a:p>
          </p:txBody>
        </p:sp>
        <p:sp>
          <p:nvSpPr>
            <p:cNvPr id="54" name="正方形/長方形 53">
              <a:extLst>
                <a:ext uri="{FF2B5EF4-FFF2-40B4-BE49-F238E27FC236}">
                  <a16:creationId xmlns:a16="http://schemas.microsoft.com/office/drawing/2014/main" id="{B5A3B40D-E7C0-A54B-AFF8-195AD16A756E}"/>
                </a:ext>
              </a:extLst>
            </p:cNvPr>
            <p:cNvSpPr/>
            <p:nvPr/>
          </p:nvSpPr>
          <p:spPr>
            <a:xfrm>
              <a:off x="5460704" y="3818401"/>
              <a:ext cx="3901010"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Q.15 </a:t>
              </a:r>
              <a:r>
                <a:rPr lang="ja-JP" altLang="en-US" sz="900" b="1">
                  <a:solidFill>
                    <a:srgbClr val="000000"/>
                  </a:solidFill>
                  <a:latin typeface="游ゴシック" panose="020B0400000000000000" pitchFamily="50" charset="-128"/>
                  <a:ea typeface="游ゴシック" panose="020B0400000000000000" pitchFamily="50" charset="-128"/>
                </a:rPr>
                <a:t>あなたの仕事の負荷（量や感じるプレッシャーの高さ）は適切ですか。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55" name="正方形/長方形 54">
              <a:extLst>
                <a:ext uri="{FF2B5EF4-FFF2-40B4-BE49-F238E27FC236}">
                  <a16:creationId xmlns:a16="http://schemas.microsoft.com/office/drawing/2014/main" id="{3901DD79-AFC1-AA4B-BB09-B5A7F7A6D925}"/>
                </a:ext>
              </a:extLst>
            </p:cNvPr>
            <p:cNvSpPr/>
            <p:nvPr/>
          </p:nvSpPr>
          <p:spPr>
            <a:xfrm>
              <a:off x="5460704" y="4239315"/>
              <a:ext cx="3901010"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Q.16 </a:t>
              </a:r>
              <a:r>
                <a:rPr lang="ja-JP" altLang="en-US" sz="900" b="1">
                  <a:solidFill>
                    <a:srgbClr val="000000"/>
                  </a:solidFill>
                  <a:latin typeface="游ゴシック" panose="020B0400000000000000" pitchFamily="50" charset="-128"/>
                  <a:ea typeface="游ゴシック" panose="020B0400000000000000" pitchFamily="50" charset="-128"/>
                </a:rPr>
                <a:t>仕事のやりがいや楽しさを感じる機会を十分得られていますか。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56" name="正方形/長方形 55">
              <a:extLst>
                <a:ext uri="{FF2B5EF4-FFF2-40B4-BE49-F238E27FC236}">
                  <a16:creationId xmlns:a16="http://schemas.microsoft.com/office/drawing/2014/main" id="{C2A46337-7E13-7D49-AF80-93BE6B56D76F}"/>
                </a:ext>
              </a:extLst>
            </p:cNvPr>
            <p:cNvSpPr/>
            <p:nvPr/>
          </p:nvSpPr>
          <p:spPr>
            <a:xfrm>
              <a:off x="5038787" y="4674745"/>
              <a:ext cx="394699" cy="798875"/>
            </a:xfrm>
            <a:prstGeom prst="rect">
              <a:avLst/>
            </a:prstGeom>
            <a:solidFill>
              <a:srgbClr val="00BEB4"/>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4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成長</a:t>
              </a:r>
            </a:p>
          </p:txBody>
        </p:sp>
        <p:sp>
          <p:nvSpPr>
            <p:cNvPr id="57" name="正方形/長方形 56">
              <a:extLst>
                <a:ext uri="{FF2B5EF4-FFF2-40B4-BE49-F238E27FC236}">
                  <a16:creationId xmlns:a16="http://schemas.microsoft.com/office/drawing/2014/main" id="{B1E67717-E9D4-9A4D-BA6A-51E41061D62A}"/>
                </a:ext>
              </a:extLst>
            </p:cNvPr>
            <p:cNvSpPr/>
            <p:nvPr/>
          </p:nvSpPr>
          <p:spPr>
            <a:xfrm>
              <a:off x="5460704" y="4674744"/>
              <a:ext cx="3901010"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Q.17 </a:t>
              </a:r>
              <a:r>
                <a:rPr lang="ja-JP" altLang="en-US" sz="900" b="1">
                  <a:solidFill>
                    <a:srgbClr val="000000"/>
                  </a:solidFill>
                  <a:latin typeface="游ゴシック" panose="020B0400000000000000" pitchFamily="50" charset="-128"/>
                  <a:ea typeface="游ゴシック" panose="020B0400000000000000" pitchFamily="50" charset="-128"/>
                </a:rPr>
                <a:t>あなたの目指すべきキャリアや伸ばすべきスキルについて、気付きを得る機会を十分得られていますか。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58" name="正方形/長方形 57">
              <a:extLst>
                <a:ext uri="{FF2B5EF4-FFF2-40B4-BE49-F238E27FC236}">
                  <a16:creationId xmlns:a16="http://schemas.microsoft.com/office/drawing/2014/main" id="{3269E976-7EAA-B443-9C11-9D9CB564DC87}"/>
                </a:ext>
              </a:extLst>
            </p:cNvPr>
            <p:cNvSpPr/>
            <p:nvPr/>
          </p:nvSpPr>
          <p:spPr>
            <a:xfrm>
              <a:off x="5460704" y="5095658"/>
              <a:ext cx="3901010"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Q.18 </a:t>
              </a:r>
              <a:r>
                <a:rPr lang="ja-JP" altLang="en-US" sz="900" b="1">
                  <a:solidFill>
                    <a:srgbClr val="000000"/>
                  </a:solidFill>
                  <a:latin typeface="游ゴシック" panose="020B0400000000000000" pitchFamily="50" charset="-128"/>
                  <a:ea typeface="游ゴシック" panose="020B0400000000000000" pitchFamily="50" charset="-128"/>
                </a:rPr>
                <a:t>成長のために、適切な挑戦機会や学習機会を十分得られていますか。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59" name="正方形/長方形 58">
              <a:extLst>
                <a:ext uri="{FF2B5EF4-FFF2-40B4-BE49-F238E27FC236}">
                  <a16:creationId xmlns:a16="http://schemas.microsoft.com/office/drawing/2014/main" id="{7C84D41F-EC60-EF48-92EF-ED2A1827732F}"/>
                </a:ext>
              </a:extLst>
            </p:cNvPr>
            <p:cNvSpPr/>
            <p:nvPr/>
          </p:nvSpPr>
          <p:spPr>
            <a:xfrm>
              <a:off x="5038787" y="5531089"/>
              <a:ext cx="394699" cy="813390"/>
            </a:xfrm>
            <a:prstGeom prst="rect">
              <a:avLst/>
            </a:prstGeom>
            <a:solidFill>
              <a:srgbClr val="00BEB4"/>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4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評価</a:t>
              </a:r>
            </a:p>
          </p:txBody>
        </p:sp>
        <p:sp>
          <p:nvSpPr>
            <p:cNvPr id="60" name="正方形/長方形 59">
              <a:extLst>
                <a:ext uri="{FF2B5EF4-FFF2-40B4-BE49-F238E27FC236}">
                  <a16:creationId xmlns:a16="http://schemas.microsoft.com/office/drawing/2014/main" id="{D9834615-9130-0A4F-AE29-1219344E88C9}"/>
                </a:ext>
              </a:extLst>
            </p:cNvPr>
            <p:cNvSpPr/>
            <p:nvPr/>
          </p:nvSpPr>
          <p:spPr>
            <a:xfrm>
              <a:off x="5460704" y="5531087"/>
              <a:ext cx="3901010"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Q.19 </a:t>
              </a:r>
              <a:r>
                <a:rPr lang="ja-JP" altLang="en-US" sz="900" b="1">
                  <a:solidFill>
                    <a:srgbClr val="000000"/>
                  </a:solidFill>
                  <a:latin typeface="游ゴシック" panose="020B0400000000000000" pitchFamily="50" charset="-128"/>
                  <a:ea typeface="游ゴシック" panose="020B0400000000000000" pitchFamily="50" charset="-128"/>
                </a:rPr>
                <a:t>会社の評価・報酬制度に納得していますか。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61" name="正方形/長方形 60">
              <a:extLst>
                <a:ext uri="{FF2B5EF4-FFF2-40B4-BE49-F238E27FC236}">
                  <a16:creationId xmlns:a16="http://schemas.microsoft.com/office/drawing/2014/main" id="{9D7BB1FB-D343-B340-951B-DC2C29B921BC}"/>
                </a:ext>
              </a:extLst>
            </p:cNvPr>
            <p:cNvSpPr/>
            <p:nvPr/>
          </p:nvSpPr>
          <p:spPr>
            <a:xfrm>
              <a:off x="5460704" y="5966516"/>
              <a:ext cx="3901010" cy="377962"/>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Q.20 </a:t>
              </a:r>
              <a:r>
                <a:rPr lang="ja-JP" altLang="en-US" sz="900" b="1">
                  <a:solidFill>
                    <a:srgbClr val="000000"/>
                  </a:solidFill>
                  <a:latin typeface="游ゴシック" panose="020B0400000000000000" pitchFamily="50" charset="-128"/>
                  <a:ea typeface="游ゴシック" panose="020B0400000000000000" pitchFamily="50" charset="-128"/>
                </a:rPr>
                <a:t>あなたの上司は、評価を納得感のある形で伝えてくれていますか。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77" name="正方形/長方形 76">
              <a:extLst>
                <a:ext uri="{FF2B5EF4-FFF2-40B4-BE49-F238E27FC236}">
                  <a16:creationId xmlns:a16="http://schemas.microsoft.com/office/drawing/2014/main" id="{E48B8B56-80AF-D244-828C-320D5AFCF008}"/>
                </a:ext>
              </a:extLst>
            </p:cNvPr>
            <p:cNvSpPr/>
            <p:nvPr/>
          </p:nvSpPr>
          <p:spPr>
            <a:xfrm>
              <a:off x="510335" y="5063561"/>
              <a:ext cx="394699" cy="1280918"/>
            </a:xfrm>
            <a:prstGeom prst="rect">
              <a:avLst/>
            </a:prstGeom>
            <a:solidFill>
              <a:srgbClr val="00BEB4"/>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4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上司</a:t>
              </a:r>
            </a:p>
          </p:txBody>
        </p:sp>
        <p:sp>
          <p:nvSpPr>
            <p:cNvPr id="78" name="正方形/長方形 77">
              <a:extLst>
                <a:ext uri="{FF2B5EF4-FFF2-40B4-BE49-F238E27FC236}">
                  <a16:creationId xmlns:a16="http://schemas.microsoft.com/office/drawing/2014/main" id="{3780341D-F20B-E14A-A123-900653E6E49B}"/>
                </a:ext>
              </a:extLst>
            </p:cNvPr>
            <p:cNvSpPr/>
            <p:nvPr/>
          </p:nvSpPr>
          <p:spPr>
            <a:xfrm>
              <a:off x="932252" y="5063561"/>
              <a:ext cx="3901010" cy="537617"/>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Q.9 </a:t>
              </a:r>
              <a:r>
                <a:rPr lang="ja-JP" altLang="en-US" sz="900" b="1">
                  <a:solidFill>
                    <a:srgbClr val="000000"/>
                  </a:solidFill>
                  <a:latin typeface="游ゴシック" panose="020B0400000000000000" pitchFamily="50" charset="-128"/>
                  <a:ea typeface="游ゴシック" panose="020B0400000000000000" pitchFamily="50" charset="-128"/>
                </a:rPr>
                <a:t>あなたの上司は、組織の目標達成のために業務の優先順位付けを行い、一人ひとりの強みに合った役割分担を行なっていますか。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79" name="正方形/長方形 78">
              <a:extLst>
                <a:ext uri="{FF2B5EF4-FFF2-40B4-BE49-F238E27FC236}">
                  <a16:creationId xmlns:a16="http://schemas.microsoft.com/office/drawing/2014/main" id="{0A0173BF-76F1-3B42-BFA2-1C75F8F8EC8F}"/>
                </a:ext>
              </a:extLst>
            </p:cNvPr>
            <p:cNvSpPr/>
            <p:nvPr/>
          </p:nvSpPr>
          <p:spPr>
            <a:xfrm>
              <a:off x="944831" y="5665951"/>
              <a:ext cx="3901010" cy="228043"/>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Q.10 </a:t>
              </a:r>
              <a:r>
                <a:rPr lang="ja-JP" altLang="en-US" sz="900" b="1">
                  <a:solidFill>
                    <a:srgbClr val="000000"/>
                  </a:solidFill>
                  <a:latin typeface="游ゴシック" panose="020B0400000000000000" pitchFamily="50" charset="-128"/>
                  <a:ea typeface="游ゴシック" panose="020B0400000000000000" pitchFamily="50" charset="-128"/>
                </a:rPr>
                <a:t>上司と日常的に相談できる関係性を築けていますか。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80" name="正方形/長方形 79">
              <a:extLst>
                <a:ext uri="{FF2B5EF4-FFF2-40B4-BE49-F238E27FC236}">
                  <a16:creationId xmlns:a16="http://schemas.microsoft.com/office/drawing/2014/main" id="{AD4D9DBB-76BA-A44E-8801-37923BB9ADD4}"/>
                </a:ext>
              </a:extLst>
            </p:cNvPr>
            <p:cNvSpPr/>
            <p:nvPr/>
          </p:nvSpPr>
          <p:spPr>
            <a:xfrm>
              <a:off x="944832" y="5972934"/>
              <a:ext cx="3901010" cy="365125"/>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Q.11 </a:t>
              </a:r>
              <a:r>
                <a:rPr lang="ja-JP" altLang="en-US" sz="900" b="1">
                  <a:solidFill>
                    <a:srgbClr val="000000"/>
                  </a:solidFill>
                  <a:latin typeface="游ゴシック" panose="020B0400000000000000" pitchFamily="50" charset="-128"/>
                  <a:ea typeface="游ゴシック" panose="020B0400000000000000" pitchFamily="50" charset="-128"/>
                </a:rPr>
                <a:t>あなたの上司は、方向性を示し、自ら率先して行動することで、メンバーの意欲を高めようとしていますか。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81" name="正方形/長方形 80">
              <a:extLst>
                <a:ext uri="{FF2B5EF4-FFF2-40B4-BE49-F238E27FC236}">
                  <a16:creationId xmlns:a16="http://schemas.microsoft.com/office/drawing/2014/main" id="{A635F33A-9474-C94F-8D46-F776F07AC21D}"/>
                </a:ext>
              </a:extLst>
            </p:cNvPr>
            <p:cNvSpPr/>
            <p:nvPr/>
          </p:nvSpPr>
          <p:spPr>
            <a:xfrm>
              <a:off x="5460704" y="2799332"/>
              <a:ext cx="3901010" cy="377959"/>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defRPr/>
              </a:pPr>
              <a:r>
                <a:rPr lang="en-US" altLang="ja-JP" sz="900" b="1">
                  <a:solidFill>
                    <a:srgbClr val="000000"/>
                  </a:solidFill>
                  <a:latin typeface="游ゴシック" panose="020B0400000000000000" pitchFamily="50" charset="-128"/>
                  <a:ea typeface="游ゴシック" panose="020B0400000000000000" pitchFamily="50" charset="-128"/>
                </a:rPr>
                <a:t>Q.13 </a:t>
              </a:r>
              <a:r>
                <a:rPr lang="ja-JP" altLang="en-US" sz="900" b="1">
                  <a:solidFill>
                    <a:srgbClr val="000000"/>
                  </a:solidFill>
                  <a:latin typeface="游ゴシック" panose="020B0400000000000000" pitchFamily="50" charset="-128"/>
                  <a:ea typeface="游ゴシック" panose="020B0400000000000000" pitchFamily="50" charset="-128"/>
                </a:rPr>
                <a:t>困ったときに相談したり、助け合ったりできる同僚が職場にいますか。</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82" name="正方形/長方形 81">
              <a:extLst>
                <a:ext uri="{FF2B5EF4-FFF2-40B4-BE49-F238E27FC236}">
                  <a16:creationId xmlns:a16="http://schemas.microsoft.com/office/drawing/2014/main" id="{6CDE22BA-59E3-1143-9887-D2E1E7241FD6}"/>
                </a:ext>
              </a:extLst>
            </p:cNvPr>
            <p:cNvSpPr/>
            <p:nvPr/>
          </p:nvSpPr>
          <p:spPr>
            <a:xfrm>
              <a:off x="510335" y="972694"/>
              <a:ext cx="8841895" cy="365125"/>
            </a:xfrm>
            <a:prstGeom prst="rect">
              <a:avLst/>
            </a:prstGeom>
            <a:solidFill>
              <a:srgbClr val="E16B6B"/>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6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結果指標</a:t>
              </a:r>
            </a:p>
          </p:txBody>
        </p:sp>
        <p:sp>
          <p:nvSpPr>
            <p:cNvPr id="83" name="正方形/長方形 82">
              <a:extLst>
                <a:ext uri="{FF2B5EF4-FFF2-40B4-BE49-F238E27FC236}">
                  <a16:creationId xmlns:a16="http://schemas.microsoft.com/office/drawing/2014/main" id="{73AAC152-844A-1A42-8AE0-02CC1D758231}"/>
                </a:ext>
              </a:extLst>
            </p:cNvPr>
            <p:cNvSpPr/>
            <p:nvPr/>
          </p:nvSpPr>
          <p:spPr>
            <a:xfrm>
              <a:off x="510335" y="1393849"/>
              <a:ext cx="4322927" cy="519340"/>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altLang="ja-JP" sz="900" b="1">
                  <a:solidFill>
                    <a:srgbClr val="000000"/>
                  </a:solidFill>
                  <a:latin typeface="游ゴシック" panose="020B0400000000000000" pitchFamily="50" charset="-128"/>
                  <a:ea typeface="游ゴシック" panose="020B0400000000000000" pitchFamily="50" charset="-128"/>
                </a:rPr>
                <a:t>Q.1</a:t>
              </a:r>
              <a:r>
                <a:rPr lang="ja-JP" altLang="en-US" sz="900" b="1">
                  <a:solidFill>
                    <a:srgbClr val="000000"/>
                  </a:solidFill>
                  <a:latin typeface="游ゴシック" panose="020B0400000000000000" pitchFamily="50" charset="-128"/>
                  <a:ea typeface="游ゴシック" panose="020B0400000000000000" pitchFamily="50" charset="-128"/>
                </a:rPr>
                <a:t>あなたは、現在の職場を親しい友人や知人にどの程度お勧めしたいと思いますか？</a:t>
              </a:r>
            </a:p>
            <a:p>
              <a:pPr>
                <a:defRPr/>
              </a:pPr>
              <a:r>
                <a:rPr lang="en-US" altLang="ja-JP" sz="900" b="1">
                  <a:solidFill>
                    <a:srgbClr val="000000"/>
                  </a:solidFill>
                  <a:latin typeface="游ゴシック" panose="020B0400000000000000" pitchFamily="50" charset="-128"/>
                  <a:ea typeface="游ゴシック" panose="020B0400000000000000" pitchFamily="50" charset="-128"/>
                </a:rPr>
                <a:t>※</a:t>
              </a:r>
              <a:r>
                <a:rPr lang="ja-JP" altLang="en-US" sz="900" b="1">
                  <a:solidFill>
                    <a:srgbClr val="000000"/>
                  </a:solidFill>
                  <a:latin typeface="游ゴシック" panose="020B0400000000000000" pitchFamily="50" charset="-128"/>
                  <a:ea typeface="游ゴシック" panose="020B0400000000000000" pitchFamily="50" charset="-128"/>
                </a:rPr>
                <a:t>仮にあなたと同様の価値観の友人や知人がいたとしてお答えください</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84" name="正方形/長方形 83">
              <a:extLst>
                <a:ext uri="{FF2B5EF4-FFF2-40B4-BE49-F238E27FC236}">
                  <a16:creationId xmlns:a16="http://schemas.microsoft.com/office/drawing/2014/main" id="{A2E45D25-4465-9242-A05E-6AFEF5256ED6}"/>
                </a:ext>
              </a:extLst>
            </p:cNvPr>
            <p:cNvSpPr/>
            <p:nvPr/>
          </p:nvSpPr>
          <p:spPr>
            <a:xfrm>
              <a:off x="5038787" y="1393849"/>
              <a:ext cx="4322926" cy="543634"/>
            </a:xfrm>
            <a:prstGeom prst="rect">
              <a:avLst/>
            </a:prstGeom>
            <a:solidFill>
              <a:schemeClr val="bg1">
                <a:lumMod val="95000"/>
              </a:schemeClr>
            </a:solidFill>
            <a:ln>
              <a:solidFill>
                <a:schemeClr val="bg1">
                  <a:lumMod val="6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defRPr/>
              </a:pPr>
              <a:r>
                <a:rPr lang="en-US" altLang="ja-JP" sz="900" b="1">
                  <a:solidFill>
                    <a:srgbClr val="000000"/>
                  </a:solidFill>
                  <a:latin typeface="游ゴシック" panose="020B0400000000000000" pitchFamily="50" charset="-128"/>
                  <a:ea typeface="游ゴシック" panose="020B0400000000000000" pitchFamily="50" charset="-128"/>
                </a:rPr>
                <a:t>Q.2 </a:t>
              </a:r>
              <a:r>
                <a:rPr lang="ja-JP" altLang="en-US" sz="900" b="1">
                  <a:solidFill>
                    <a:srgbClr val="000000"/>
                  </a:solidFill>
                  <a:latin typeface="游ゴシック" panose="020B0400000000000000" pitchFamily="50" charset="-128"/>
                  <a:ea typeface="游ゴシック" panose="020B0400000000000000" pitchFamily="50" charset="-128"/>
                </a:rPr>
                <a:t>現在の組織や会社を働く場所の一つとしたときに、今後働く場所について今のあなたの感覚に一番近いものを選んでください。</a:t>
              </a:r>
              <a:endParaRPr lang="en-US" altLang="ja-JP" sz="900" b="1">
                <a:solidFill>
                  <a:srgbClr val="000000"/>
                </a:solidFill>
                <a:latin typeface="游ゴシック" panose="020B0400000000000000" pitchFamily="50" charset="-128"/>
                <a:ea typeface="游ゴシック" panose="020B0400000000000000" pitchFamily="50" charset="-128"/>
              </a:endParaRPr>
            </a:p>
          </p:txBody>
        </p:sp>
        <p:sp>
          <p:nvSpPr>
            <p:cNvPr id="85" name="正方形/長方形 84">
              <a:extLst>
                <a:ext uri="{FF2B5EF4-FFF2-40B4-BE49-F238E27FC236}">
                  <a16:creationId xmlns:a16="http://schemas.microsoft.com/office/drawing/2014/main" id="{6CDE22BA-59E3-1143-9887-D2E1E7241FD6}"/>
                </a:ext>
              </a:extLst>
            </p:cNvPr>
            <p:cNvSpPr/>
            <p:nvPr/>
          </p:nvSpPr>
          <p:spPr>
            <a:xfrm>
              <a:off x="510335" y="2004733"/>
              <a:ext cx="8841895" cy="365125"/>
            </a:xfrm>
            <a:prstGeom prst="rect">
              <a:avLst/>
            </a:prstGeom>
            <a:solidFill>
              <a:srgbClr val="37474F"/>
            </a:solidFill>
            <a:ln w="9525">
              <a:solidFill>
                <a:schemeClr val="bg1">
                  <a:lumMod val="65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tIns="90000" bIns="90000" rtlCol="0" anchor="ctr" anchorCtr="0"/>
            <a:lstStyle/>
            <a:p>
              <a:pPr>
                <a:defRPr/>
              </a:pPr>
              <a:r>
                <a:rPr kumimoji="1" lang="ja-JP" altLang="en-US" sz="1600" b="1">
                  <a:solidFill>
                    <a:srgbClr val="FFFFFF"/>
                  </a:solidFill>
                  <a:latin typeface="游ゴシック" panose="020B0400000000000000" pitchFamily="50" charset="-128"/>
                  <a:ea typeface="游ゴシック" panose="020B0400000000000000" pitchFamily="50" charset="-128"/>
                  <a:cs typeface="Meiryo UI" panose="020B0604030504040204" pitchFamily="50" charset="-128"/>
                </a:rPr>
                <a:t>説明因子</a:t>
              </a:r>
            </a:p>
          </p:txBody>
        </p:sp>
      </p:grpSp>
      <p:pic>
        <p:nvPicPr>
          <p:cNvPr id="38" name="イメージ" descr="イメージ"/>
          <p:cNvPicPr>
            <a:picLocks noChangeAspect="1"/>
          </p:cNvPicPr>
          <p:nvPr/>
        </p:nvPicPr>
        <p:blipFill>
          <a:blip r:embed="rId3" cstate="print">
            <a:alphaModFix amt="16732"/>
            <a:extLst>
              <a:ext uri="{28A0092B-C50C-407E-A947-70E740481C1C}">
                <a14:useLocalDpi xmlns:a14="http://schemas.microsoft.com/office/drawing/2010/main"/>
              </a:ext>
            </a:extLst>
          </a:blip>
          <a:srcRect/>
          <a:stretch>
            <a:fillRect/>
          </a:stretch>
        </p:blipFill>
        <p:spPr>
          <a:xfrm>
            <a:off x="7305659" y="231707"/>
            <a:ext cx="1703860" cy="423638"/>
          </a:xfrm>
          <a:prstGeom prst="rect">
            <a:avLst/>
          </a:prstGeom>
          <a:ln w="12700">
            <a:miter lim="400000"/>
          </a:ln>
        </p:spPr>
      </p:pic>
    </p:spTree>
    <p:extLst>
      <p:ext uri="{BB962C8B-B14F-4D97-AF65-F5344CB8AC3E}">
        <p14:creationId xmlns:p14="http://schemas.microsoft.com/office/powerpoint/2010/main" val="4101824780"/>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9247628-DA5D-4908-96A7-29DF0B0B0F7B}"/>
              </a:ext>
            </a:extLst>
          </p:cNvPr>
          <p:cNvSpPr>
            <a:spLocks noGrp="1"/>
          </p:cNvSpPr>
          <p:nvPr>
            <p:ph type="title"/>
          </p:nvPr>
        </p:nvSpPr>
        <p:spPr>
          <a:xfrm>
            <a:off x="1544755" y="2847276"/>
            <a:ext cx="6049733" cy="1154162"/>
          </a:xfrm>
        </p:spPr>
        <p:txBody>
          <a:bodyPr/>
          <a:lstStyle/>
          <a:p>
            <a:r>
              <a:rPr kumimoji="1" lang="ja-JP" altLang="en-US" sz="2500">
                <a:latin typeface="游ゴシック"/>
                <a:ea typeface="游ゴシック"/>
              </a:rPr>
              <a:t>１．Geppo組織サーベイとは　✨完了✨</a:t>
            </a:r>
            <a:br>
              <a:rPr kumimoji="1" lang="ja-JP" altLang="en-US" sz="2500" dirty="0">
                <a:latin typeface="游ゴシック"/>
                <a:ea typeface="游ゴシック"/>
              </a:rPr>
            </a:br>
            <a:br>
              <a:rPr lang="ja-JP" altLang="en-US" sz="2500" dirty="0">
                <a:latin typeface="游ゴシック"/>
                <a:ea typeface="游ゴシック"/>
              </a:rPr>
            </a:br>
            <a:r>
              <a:rPr lang="ja-JP" altLang="en-US" sz="2500">
                <a:latin typeface="游ゴシック"/>
                <a:ea typeface="游ゴシック"/>
              </a:rPr>
              <a:t>⇨２．導入準備・事前周知</a:t>
            </a:r>
          </a:p>
        </p:txBody>
      </p:sp>
    </p:spTree>
    <p:extLst>
      <p:ext uri="{BB962C8B-B14F-4D97-AF65-F5344CB8AC3E}">
        <p14:creationId xmlns:p14="http://schemas.microsoft.com/office/powerpoint/2010/main" val="650533337"/>
      </p:ext>
    </p:extLst>
  </p:cSld>
  <p:clrMapOvr>
    <a:masterClrMapping/>
  </p:clrMapOvr>
  <p:transition spd="med"/>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6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ヒラギノ角ゴ ProN W3"/>
        <a:ea typeface="ヒラギノ角ゴ ProN W3"/>
        <a:cs typeface="ヒラギノ角ゴ ProN W3"/>
      </a:majorFont>
      <a:minorFont>
        <a:latin typeface="ヒラギノ角ゴ ProN W3"/>
        <a:ea typeface="ヒラギノ角ゴ ProN W3"/>
        <a:cs typeface="ヒラギノ角ゴ ProN W3"/>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200" b="0" i="0" u="none" strike="noStrike" cap="none" spc="0" normalizeH="0" baseline="0">
            <a:ln>
              <a:noFill/>
            </a:ln>
            <a:solidFill>
              <a:srgbClr val="FFFFFF"/>
            </a:solidFill>
            <a:effectLst/>
            <a:uFillTx/>
            <a:latin typeface="+mn-lt"/>
            <a:ea typeface="+mn-ea"/>
            <a:cs typeface="+mn-cs"/>
            <a:sym typeface="ヒラギノ角ゴ ProN W3"/>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5842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rgbClr val="000000"/>
            </a:solidFill>
            <a:effectLst/>
            <a:uFillTx/>
            <a:latin typeface="ヒラギノ角ゴ ProN W6"/>
            <a:ea typeface="ヒラギノ角ゴ ProN W6"/>
            <a:cs typeface="ヒラギノ角ゴ ProN W6"/>
            <a:sym typeface="ヒラギノ角ゴ ProN W6"/>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0813893F6D81AB48BB10C77DC1E20B40" ma:contentTypeVersion="15" ma:contentTypeDescription="新しいドキュメントを作成します。" ma:contentTypeScope="" ma:versionID="b5289768072fb8c8ffb8b6243ba47278">
  <xsd:schema xmlns:xsd="http://www.w3.org/2001/XMLSchema" xmlns:xs="http://www.w3.org/2001/XMLSchema" xmlns:p="http://schemas.microsoft.com/office/2006/metadata/properties" xmlns:ns2="ddfcb2a4-36dc-48d1-adb4-25982a6caaf7" xmlns:ns3="816700fe-015a-4167-9299-e5144bbf8a7f" targetNamespace="http://schemas.microsoft.com/office/2006/metadata/properties" ma:root="true" ma:fieldsID="aada96f53edf87c574cc6deed4213df4" ns2:_="" ns3:_="">
    <xsd:import namespace="ddfcb2a4-36dc-48d1-adb4-25982a6caaf7"/>
    <xsd:import namespace="816700fe-015a-4167-9299-e5144bbf8a7f"/>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dfcb2a4-36dc-48d1-adb4-25982a6caaf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画像タグ" ma:readOnly="false" ma:fieldId="{5cf76f15-5ced-4ddc-b409-7134ff3c332f}" ma:taxonomyMulti="true" ma:sspId="a3a9e2b4-bd26-462e-b1d1-efb57a71636b" ma:termSetId="09814cd3-568e-fe90-9814-8d621ff8fb84" ma:anchorId="fba54fb3-c3e1-fe81-a776-ca4b69148c4d" ma:open="true" ma:isKeyword="false">
      <xsd:complexType>
        <xsd:sequence>
          <xsd:element ref="pc:Terms" minOccurs="0" maxOccurs="1"/>
        </xsd:sequence>
      </xsd:complexType>
    </xsd:element>
    <xsd:element name="MediaServiceDateTaken" ma:index="13" nillable="true" ma:displayName="MediaServiceDateTaken" ma:hidden="true" ma:indexed="true" ma:internalName="MediaServiceDateTake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LengthInSeconds" ma:index="17" nillable="true" ma:displayName="MediaLengthInSeconds" ma:hidden="true" ma:internalName="MediaLengthInSeconds" ma:readOnly="true">
      <xsd:simpleType>
        <xsd:restriction base="dms:Unknown"/>
      </xsd:simpleType>
    </xsd:element>
    <xsd:element name="MediaServiceLocation" ma:index="18"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816700fe-015a-4167-9299-e5144bbf8a7f"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7e958a0e-e018-4dde-8e50-8896eb0394e5}" ma:internalName="TaxCatchAll" ma:showField="CatchAllData" ma:web="816700fe-015a-4167-9299-e5144bbf8a7f">
      <xsd:complexType>
        <xsd:complexContent>
          <xsd:extension base="dms:MultiChoiceLookup">
            <xsd:sequence>
              <xsd:element name="Value" type="dms:Lookup" maxOccurs="unbounded" minOccurs="0" nillable="true"/>
            </xsd:sequence>
          </xsd:extension>
        </xsd:complexContent>
      </xsd:complexType>
    </xsd:element>
    <xsd:element name="SharedWithUsers" ma:index="19" nillable="true" ma:displayName="共有相手"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0" nillable="true" ma:displayName="共有相手の詳細情報"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816700fe-015a-4167-9299-e5144bbf8a7f" xsi:nil="true"/>
    <lcf76f155ced4ddcb4097134ff3c332f xmlns="ddfcb2a4-36dc-48d1-adb4-25982a6caaf7">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9C86395-B643-4358-8426-502A5AE41DD5}">
  <ds:schemaRefs>
    <ds:schemaRef ds:uri="816700fe-015a-4167-9299-e5144bbf8a7f"/>
    <ds:schemaRef ds:uri="ddfcb2a4-36dc-48d1-adb4-25982a6caaf7"/>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2BA1BB46-2792-4C47-8350-FDDEF823751B}">
  <ds:schemaRefs>
    <ds:schemaRef ds:uri="http://schemas.microsoft.com/sharepoint/v3/contenttype/forms"/>
  </ds:schemaRefs>
</ds:datastoreItem>
</file>

<file path=customXml/itemProps3.xml><?xml version="1.0" encoding="utf-8"?>
<ds:datastoreItem xmlns:ds="http://schemas.openxmlformats.org/officeDocument/2006/customXml" ds:itemID="{163E6014-D131-4C9A-BCD4-F9CA895A83D6}">
  <ds:schemaRefs>
    <ds:schemaRef ds:uri="816700fe-015a-4167-9299-e5144bbf8a7f"/>
    <ds:schemaRef ds:uri="ddfcb2a4-36dc-48d1-adb4-25982a6caaf7"/>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
  <TotalTime>0</TotalTime>
  <Words>6453</Words>
  <Application>Microsoft Office PowerPoint</Application>
  <PresentationFormat>画面に合わせる (4:3)</PresentationFormat>
  <Paragraphs>969</Paragraphs>
  <Slides>6</Slides>
  <Notes>4</Notes>
  <HiddenSlides>0</HiddenSlides>
  <MMClips>0</MMClips>
  <ScaleCrop>false</ScaleCrop>
  <HeadingPairs>
    <vt:vector size="4" baseType="variant">
      <vt:variant>
        <vt:lpstr>テーマ</vt:lpstr>
      </vt:variant>
      <vt:variant>
        <vt:i4>1</vt:i4>
      </vt:variant>
      <vt:variant>
        <vt:lpstr>スライド タイトル</vt:lpstr>
      </vt:variant>
      <vt:variant>
        <vt:i4>6</vt:i4>
      </vt:variant>
    </vt:vector>
  </HeadingPairs>
  <TitlesOfParts>
    <vt:vector size="7" baseType="lpstr">
      <vt:lpstr>White</vt:lpstr>
      <vt:lpstr>１．Geppo組織サーベイとは  ※ご実施の際には、必ずカスタマーサクセス担当者まで ご連絡をお願いいたします。</vt:lpstr>
      <vt:lpstr>Geppo組織サーベイについて</vt:lpstr>
      <vt:lpstr>eNPSとは</vt:lpstr>
      <vt:lpstr>設問設計</vt:lpstr>
      <vt:lpstr>設問内容</vt:lpstr>
      <vt:lpstr>１．Geppo組織サーベイとは　✨完了✨  ⇨２．導入準備・事前周知</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橋本　経徹</dc:creator>
  <cp:lastModifiedBy>高橋 智則</cp:lastModifiedBy>
  <cp:revision>58</cp:revision>
  <dcterms:modified xsi:type="dcterms:W3CDTF">2024-08-26T00:13:30Z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0x0101000813893F6D81AB48BB10C77DC1E20B40</vt:lpwstr>
  </property>
  <property fmtid="{D5CDD505-2E9C-101B-9397-08002B2CF9AE}" pid="3" name="MediaServiceImageTags">
    <vt:lpwstr/>
  </property>
</Properties>
</file>