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5" r:id="rId4"/>
    <p:sldMasterId id="2147483735" r:id="rId5"/>
  </p:sldMasterIdLst>
  <p:notesMasterIdLst>
    <p:notesMasterId r:id="rId13"/>
  </p:notesMasterIdLst>
  <p:sldIdLst>
    <p:sldId id="462" r:id="rId6"/>
    <p:sldId id="703" r:id="rId7"/>
    <p:sldId id="425" r:id="rId8"/>
    <p:sldId id="704" r:id="rId9"/>
    <p:sldId id="705" r:id="rId10"/>
    <p:sldId id="513" r:id="rId11"/>
    <p:sldId id="70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データ完全版" id="{F08FF923-9E3D-4DE5-B95E-D30284577E5C}">
          <p14:sldIdLst>
            <p14:sldId id="462"/>
            <p14:sldId id="703"/>
            <p14:sldId id="425"/>
            <p14:sldId id="704"/>
            <p14:sldId id="705"/>
            <p14:sldId id="513"/>
            <p14:sldId id="706"/>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藤咲 由梨香" initials="藤咲" lastIdx="1" clrIdx="0">
    <p:extLst>
      <p:ext uri="{19B8F6BF-5375-455C-9EA6-DF929625EA0E}">
        <p15:presenceInfo xmlns:p15="http://schemas.microsoft.com/office/powerpoint/2012/main" userId="S::01041074@r.recruit.co.jp::102795a7-aa5f-42b3-8a18-9f8ab48f241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5BBB3"/>
    <a:srgbClr val="FF0066"/>
    <a:srgbClr val="37474F"/>
    <a:srgbClr val="61BBB4"/>
    <a:srgbClr val="E66D64"/>
    <a:srgbClr val="5E5E5E"/>
    <a:srgbClr val="FFFFFF"/>
    <a:srgbClr val="00BCB2"/>
    <a:srgbClr val="D8D8D8"/>
    <a:srgbClr val="B2EBE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330" autoAdjust="0"/>
    <p:restoredTop sz="96353" autoAdjust="0"/>
  </p:normalViewPr>
  <p:slideViewPr>
    <p:cSldViewPr snapToGrid="0">
      <p:cViewPr varScale="1">
        <p:scale>
          <a:sx n="161" d="100"/>
          <a:sy n="161" d="100"/>
        </p:scale>
        <p:origin x="1620" y="1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0D9DDF-578A-475E-A2DA-C176E0B0C8C0}" type="datetimeFigureOut">
              <a:rPr kumimoji="1" lang="ja-JP" altLang="en-US" smtClean="0"/>
              <a:t>2024/8/27</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FFA25A-6CD3-4337-AE76-697F9F40EEE9}" type="slidenum">
              <a:rPr kumimoji="1" lang="ja-JP" altLang="en-US" smtClean="0"/>
              <a:t>‹#›</a:t>
            </a:fld>
            <a:endParaRPr kumimoji="1" lang="ja-JP" altLang="en-US"/>
          </a:p>
        </p:txBody>
      </p:sp>
    </p:spTree>
    <p:extLst>
      <p:ext uri="{BB962C8B-B14F-4D97-AF65-F5344CB8AC3E}">
        <p14:creationId xmlns:p14="http://schemas.microsoft.com/office/powerpoint/2010/main" val="83121355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438525" y="850900"/>
            <a:ext cx="3062288" cy="2297113"/>
          </a:xfrm>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9988386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5C349A-D363-A246-B47A-27A6E8AF9195}" type="slidenum">
              <a:rPr lang="en-US" smtClean="0"/>
              <a:t>3</a:t>
            </a:fld>
            <a:endParaRPr lang="en-US"/>
          </a:p>
        </p:txBody>
      </p:sp>
    </p:spTree>
    <p:extLst>
      <p:ext uri="{BB962C8B-B14F-4D97-AF65-F5344CB8AC3E}">
        <p14:creationId xmlns:p14="http://schemas.microsoft.com/office/powerpoint/2010/main" val="2408466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9019219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5347319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1258758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0537062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タイトル&amp;サブタイトル">
    <p:spTree>
      <p:nvGrpSpPr>
        <p:cNvPr id="1" name=""/>
        <p:cNvGrpSpPr/>
        <p:nvPr/>
      </p:nvGrpSpPr>
      <p:grpSpPr>
        <a:xfrm>
          <a:off x="0" y="0"/>
          <a:ext cx="0" cy="0"/>
          <a:chOff x="0" y="0"/>
          <a:chExt cx="0" cy="0"/>
        </a:xfrm>
      </p:grpSpPr>
      <p:sp>
        <p:nvSpPr>
          <p:cNvPr id="11" name="タイトルテキスト"/>
          <p:cNvSpPr txBox="1">
            <a:spLocks noGrp="1"/>
          </p:cNvSpPr>
          <p:nvPr>
            <p:ph type="title"/>
          </p:nvPr>
        </p:nvSpPr>
        <p:spPr>
          <a:xfrm>
            <a:off x="892969" y="1151930"/>
            <a:ext cx="7358063" cy="2321719"/>
          </a:xfrm>
          <a:prstGeom prst="rect">
            <a:avLst/>
          </a:prstGeom>
        </p:spPr>
        <p:txBody>
          <a:bodyPr anchor="b"/>
          <a:lstStyle/>
          <a:p>
            <a:r>
              <a:t>タイトルテキスト</a:t>
            </a:r>
          </a:p>
        </p:txBody>
      </p:sp>
      <p:sp>
        <p:nvSpPr>
          <p:cNvPr id="12" name="本文レベル1…"/>
          <p:cNvSpPr txBox="1">
            <a:spLocks noGrp="1"/>
          </p:cNvSpPr>
          <p:nvPr>
            <p:ph type="body" sz="quarter" idx="1"/>
          </p:nvPr>
        </p:nvSpPr>
        <p:spPr>
          <a:xfrm>
            <a:off x="892969" y="3545086"/>
            <a:ext cx="7358063" cy="794742"/>
          </a:xfrm>
          <a:prstGeom prst="rect">
            <a:avLst/>
          </a:prstGeom>
        </p:spPr>
        <p:txBody>
          <a:bodyPr anchor="t"/>
          <a:lstStyle>
            <a:lvl1pPr marL="0" indent="0" algn="ctr">
              <a:spcBef>
                <a:spcPts val="0"/>
              </a:spcBef>
              <a:buSzTx/>
              <a:buNone/>
              <a:defRPr sz="2602"/>
            </a:lvl1pPr>
            <a:lvl2pPr marL="0" indent="0" algn="ctr">
              <a:spcBef>
                <a:spcPts val="0"/>
              </a:spcBef>
              <a:buSzTx/>
              <a:buNone/>
              <a:defRPr sz="2602"/>
            </a:lvl2pPr>
            <a:lvl3pPr marL="0" indent="0" algn="ctr">
              <a:spcBef>
                <a:spcPts val="0"/>
              </a:spcBef>
              <a:buSzTx/>
              <a:buNone/>
              <a:defRPr sz="2602"/>
            </a:lvl3pPr>
            <a:lvl4pPr marL="0" indent="0" algn="ctr">
              <a:spcBef>
                <a:spcPts val="0"/>
              </a:spcBef>
              <a:buSzTx/>
              <a:buNone/>
              <a:defRPr sz="2602"/>
            </a:lvl4pPr>
            <a:lvl5pPr marL="0" indent="0" algn="ctr">
              <a:spcBef>
                <a:spcPts val="0"/>
              </a:spcBef>
              <a:buSzTx/>
              <a:buNone/>
              <a:defRPr sz="2602"/>
            </a:lvl5pPr>
          </a:lstStyle>
          <a:p>
            <a:r>
              <a:t>本文レベル1</a:t>
            </a:r>
          </a:p>
          <a:p>
            <a:pPr lvl="1"/>
            <a:r>
              <a:t>本文レベル2</a:t>
            </a:r>
          </a:p>
          <a:p>
            <a:pPr lvl="2"/>
            <a:r>
              <a:t>本文レベル3</a:t>
            </a:r>
          </a:p>
          <a:p>
            <a:pPr lvl="3"/>
            <a:r>
              <a:t>本文レベル4</a:t>
            </a:r>
          </a:p>
          <a:p>
            <a:pPr lvl="4"/>
            <a:r>
              <a:t>本文レベル5</a:t>
            </a:r>
          </a:p>
        </p:txBody>
      </p:sp>
      <p:sp>
        <p:nvSpPr>
          <p:cNvPr id="13" name="スライド番号"/>
          <p:cNvSpPr txBox="1">
            <a:spLocks noGrp="1"/>
          </p:cNvSpPr>
          <p:nvPr>
            <p:ph type="sldNum" sz="quarter" idx="2"/>
          </p:nvPr>
        </p:nvSpPr>
        <p:spPr>
          <a:prstGeom prst="rect">
            <a:avLst/>
          </a:prstGeom>
        </p:spPr>
        <p:txBody>
          <a:bodyPr/>
          <a:lstStyle>
            <a:lvl1pPr>
              <a:defRPr>
                <a:latin typeface="Helvetica Neue Thin"/>
                <a:ea typeface="Helvetica Neue Thin"/>
                <a:cs typeface="Helvetica Neue Thin"/>
                <a:sym typeface="Helvetica Neue Thin"/>
              </a:defRPr>
            </a:lvl1pPr>
          </a:lstStyle>
          <a:p>
            <a:fld id="{86CB4B4D-7CA3-9044-876B-883B54F8677D}" type="slidenum">
              <a:t>‹#›</a:t>
            </a:fld>
            <a:endParaRPr/>
          </a:p>
        </p:txBody>
      </p:sp>
    </p:spTree>
    <p:extLst>
      <p:ext uri="{BB962C8B-B14F-4D97-AF65-F5344CB8AC3E}">
        <p14:creationId xmlns:p14="http://schemas.microsoft.com/office/powerpoint/2010/main" val="3660520696"/>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引用">
    <p:spTree>
      <p:nvGrpSpPr>
        <p:cNvPr id="1" name=""/>
        <p:cNvGrpSpPr/>
        <p:nvPr/>
      </p:nvGrpSpPr>
      <p:grpSpPr>
        <a:xfrm>
          <a:off x="0" y="0"/>
          <a:ext cx="0" cy="0"/>
          <a:chOff x="0" y="0"/>
          <a:chExt cx="0" cy="0"/>
        </a:xfrm>
      </p:grpSpPr>
      <p:sp>
        <p:nvSpPr>
          <p:cNvPr id="93" name="–Johnny Appleseed"/>
          <p:cNvSpPr txBox="1">
            <a:spLocks noGrp="1"/>
          </p:cNvSpPr>
          <p:nvPr>
            <p:ph type="body" sz="quarter" idx="13"/>
          </p:nvPr>
        </p:nvSpPr>
        <p:spPr>
          <a:xfrm>
            <a:off x="892969" y="4473775"/>
            <a:ext cx="7358063" cy="362215"/>
          </a:xfrm>
          <a:prstGeom prst="rect">
            <a:avLst/>
          </a:prstGeom>
        </p:spPr>
        <p:txBody>
          <a:bodyPr anchor="t">
            <a:spAutoFit/>
          </a:bodyPr>
          <a:lstStyle>
            <a:lvl1pPr marL="0" indent="0" algn="ctr">
              <a:spcBef>
                <a:spcPts val="0"/>
              </a:spcBef>
              <a:buSzTx/>
              <a:buNone/>
              <a:defRPr sz="1687"/>
            </a:lvl1pPr>
          </a:lstStyle>
          <a:p>
            <a:r>
              <a:t>–Johnny Appleseed</a:t>
            </a:r>
          </a:p>
        </p:txBody>
      </p:sp>
      <p:sp>
        <p:nvSpPr>
          <p:cNvPr id="94" name="“ここに引用を入力してください。”"/>
          <p:cNvSpPr txBox="1">
            <a:spLocks noGrp="1"/>
          </p:cNvSpPr>
          <p:nvPr>
            <p:ph type="body" sz="quarter" idx="14"/>
          </p:nvPr>
        </p:nvSpPr>
        <p:spPr>
          <a:xfrm>
            <a:off x="892969" y="2979436"/>
            <a:ext cx="7358063" cy="470513"/>
          </a:xfrm>
          <a:prstGeom prst="rect">
            <a:avLst/>
          </a:prstGeom>
        </p:spPr>
        <p:txBody>
          <a:bodyPr>
            <a:spAutoFit/>
          </a:bodyPr>
          <a:lstStyle>
            <a:lvl1pPr marL="0" indent="0" algn="ctr">
              <a:spcBef>
                <a:spcPts val="0"/>
              </a:spcBef>
              <a:buSzTx/>
              <a:buNone/>
              <a:defRPr sz="2391"/>
            </a:lvl1pPr>
          </a:lstStyle>
          <a:p>
            <a:r>
              <a:t>“ここに引用を入力してください。”</a:t>
            </a:r>
          </a:p>
        </p:txBody>
      </p:sp>
      <p:sp>
        <p:nvSpPr>
          <p:cNvPr id="95"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1583510453"/>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写真">
    <p:spTree>
      <p:nvGrpSpPr>
        <p:cNvPr id="1" name=""/>
        <p:cNvGrpSpPr/>
        <p:nvPr/>
      </p:nvGrpSpPr>
      <p:grpSpPr>
        <a:xfrm>
          <a:off x="0" y="0"/>
          <a:ext cx="0" cy="0"/>
          <a:chOff x="0" y="0"/>
          <a:chExt cx="0" cy="0"/>
        </a:xfrm>
      </p:grpSpPr>
      <p:sp>
        <p:nvSpPr>
          <p:cNvPr id="102" name="イメージ"/>
          <p:cNvSpPr>
            <a:spLocks noGrp="1"/>
          </p:cNvSpPr>
          <p:nvPr>
            <p:ph type="pic" idx="13"/>
          </p:nvPr>
        </p:nvSpPr>
        <p:spPr>
          <a:xfrm>
            <a:off x="0" y="0"/>
            <a:ext cx="9144000" cy="6858000"/>
          </a:xfrm>
          <a:prstGeom prst="rect">
            <a:avLst/>
          </a:prstGeom>
        </p:spPr>
        <p:txBody>
          <a:bodyPr lIns="91439" tIns="45719" rIns="91439" bIns="45719" anchor="t">
            <a:noAutofit/>
          </a:bodyPr>
          <a:lstStyle/>
          <a:p>
            <a:endParaRPr/>
          </a:p>
        </p:txBody>
      </p:sp>
      <p:sp>
        <p:nvSpPr>
          <p:cNvPr id="103"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2292956791"/>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タイトルとコンテンツ">
    <p:spTree>
      <p:nvGrpSpPr>
        <p:cNvPr id="1" name=""/>
        <p:cNvGrpSpPr/>
        <p:nvPr/>
      </p:nvGrpSpPr>
      <p:grpSpPr>
        <a:xfrm>
          <a:off x="0" y="0"/>
          <a:ext cx="0" cy="0"/>
          <a:chOff x="0" y="0"/>
          <a:chExt cx="0" cy="0"/>
        </a:xfrm>
      </p:grpSpPr>
      <p:sp>
        <p:nvSpPr>
          <p:cNvPr id="129" name="スライド番号"/>
          <p:cNvSpPr txBox="1">
            <a:spLocks noGrp="1"/>
          </p:cNvSpPr>
          <p:nvPr>
            <p:ph type="sldNum" sz="quarter" idx="2"/>
          </p:nvPr>
        </p:nvSpPr>
        <p:spPr>
          <a:xfrm>
            <a:off x="8657935" y="6514869"/>
            <a:ext cx="371766" cy="304440"/>
          </a:xfrm>
          <a:prstGeom prst="rect">
            <a:avLst/>
          </a:prstGeom>
        </p:spPr>
        <p:txBody>
          <a:bodyPr lIns="65023" tIns="65023" rIns="65023" bIns="65023" anchor="ctr"/>
          <a:lstStyle>
            <a:lvl1pPr algn="r" defTabSz="457230">
              <a:defRPr>
                <a:solidFill>
                  <a:srgbClr val="888888"/>
                </a:solidFill>
                <a:latin typeface="メイリオ"/>
                <a:ea typeface="メイリオ"/>
                <a:cs typeface="メイリオ"/>
                <a:sym typeface="メイリオ"/>
              </a:defRPr>
            </a:lvl1pPr>
          </a:lstStyle>
          <a:p>
            <a:fld id="{86CB4B4D-7CA3-9044-876B-883B54F8677D}" type="slidenum">
              <a:t>‹#›</a:t>
            </a:fld>
            <a:endParaRPr/>
          </a:p>
        </p:txBody>
      </p:sp>
    </p:spTree>
    <p:extLst>
      <p:ext uri="{BB962C8B-B14F-4D97-AF65-F5344CB8AC3E}">
        <p14:creationId xmlns:p14="http://schemas.microsoft.com/office/powerpoint/2010/main" val="2661618491"/>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箇条書き">
    <p:spTree>
      <p:nvGrpSpPr>
        <p:cNvPr id="1" name=""/>
        <p:cNvGrpSpPr/>
        <p:nvPr/>
      </p:nvGrpSpPr>
      <p:grpSpPr>
        <a:xfrm>
          <a:off x="0" y="0"/>
          <a:ext cx="0" cy="0"/>
          <a:chOff x="0" y="0"/>
          <a:chExt cx="0" cy="0"/>
        </a:xfrm>
      </p:grpSpPr>
      <p:sp>
        <p:nvSpPr>
          <p:cNvPr id="5" name="四角形">
            <a:extLst>
              <a:ext uri="{FF2B5EF4-FFF2-40B4-BE49-F238E27FC236}">
                <a16:creationId xmlns:a16="http://schemas.microsoft.com/office/drawing/2014/main" id="{000F3E2D-C0A5-4C6F-B4D1-183DD4835B47}"/>
              </a:ext>
            </a:extLst>
          </p:cNvPr>
          <p:cNvSpPr/>
          <p:nvPr/>
        </p:nvSpPr>
        <p:spPr>
          <a:xfrm>
            <a:off x="0" y="-4534"/>
            <a:ext cx="9144000" cy="892969"/>
          </a:xfrm>
          <a:prstGeom prst="rect">
            <a:avLst/>
          </a:prstGeom>
          <a:solidFill>
            <a:srgbClr val="55BBB3"/>
          </a:solidFill>
          <a:ln w="12700" cap="flat">
            <a:noFill/>
            <a:miter lim="400000"/>
          </a:ln>
          <a:effectLst/>
        </p:spPr>
        <p:txBody>
          <a:bodyPr wrap="square" lIns="24728" tIns="24728" rIns="24728" bIns="24728" numCol="1" anchor="ctr">
            <a:noAutofit/>
          </a:bodyPr>
          <a:lstStyle/>
          <a:p>
            <a:pPr algn="ctr" defTabSz="284359" hangingPunct="0">
              <a:defRPr sz="2200">
                <a:solidFill>
                  <a:srgbClr val="0BBEB4"/>
                </a:solidFill>
                <a:latin typeface="+mn-lt"/>
                <a:ea typeface="+mn-ea"/>
                <a:cs typeface="+mn-cs"/>
                <a:sym typeface="ヒラギノ角ゴ ProN W3"/>
              </a:defRPr>
            </a:pPr>
            <a:endParaRPr sz="1071" kern="0">
              <a:solidFill>
                <a:srgbClr val="0BBEB4"/>
              </a:solidFill>
              <a:latin typeface="游ゴシック" panose="020B0400000000000000" pitchFamily="50" charset="-128"/>
              <a:ea typeface="游ゴシック" panose="020B0400000000000000" pitchFamily="50" charset="-128"/>
              <a:sym typeface="ヒラギノ角ゴ ProN W3"/>
            </a:endParaRPr>
          </a:p>
        </p:txBody>
      </p:sp>
      <p:sp>
        <p:nvSpPr>
          <p:cNvPr id="9" name="スライド番号">
            <a:extLst>
              <a:ext uri="{FF2B5EF4-FFF2-40B4-BE49-F238E27FC236}">
                <a16:creationId xmlns:a16="http://schemas.microsoft.com/office/drawing/2014/main" id="{FF6EABCE-277B-44D2-AD56-2329B4B1EA71}"/>
              </a:ext>
            </a:extLst>
          </p:cNvPr>
          <p:cNvSpPr txBox="1">
            <a:spLocks noGrp="1"/>
          </p:cNvSpPr>
          <p:nvPr>
            <p:ph type="sldNum" sz="quarter" idx="2"/>
          </p:nvPr>
        </p:nvSpPr>
        <p:spPr>
          <a:xfrm>
            <a:off x="8750876" y="6514869"/>
            <a:ext cx="278825" cy="275717"/>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a:lstStyle/>
          <a:p>
            <a:pPr algn="r" hangingPunct="0"/>
            <a:fld id="{86CB4B4D-7CA3-9044-876B-883B54F8677D}" type="slidenum">
              <a:rPr kern="0">
                <a:latin typeface="Calibri" panose="020F0502020204030204" pitchFamily="34" charset="0"/>
                <a:cs typeface="Calibri" panose="020F0502020204030204" pitchFamily="34" charset="0"/>
              </a:rPr>
              <a:pPr algn="r" hangingPunct="0"/>
              <a:t>‹#›</a:t>
            </a:fld>
            <a:endParaRPr kern="0">
              <a:latin typeface="Calibri" panose="020F0502020204030204" pitchFamily="34" charset="0"/>
              <a:cs typeface="Calibri" panose="020F0502020204030204" pitchFamily="34" charset="0"/>
            </a:endParaRPr>
          </a:p>
        </p:txBody>
      </p:sp>
      <p:sp>
        <p:nvSpPr>
          <p:cNvPr id="2" name="タイトル 1">
            <a:extLst>
              <a:ext uri="{FF2B5EF4-FFF2-40B4-BE49-F238E27FC236}">
                <a16:creationId xmlns:a16="http://schemas.microsoft.com/office/drawing/2014/main" id="{8C3FC73F-DD43-4EE8-959C-6DE8B9706619}"/>
              </a:ext>
            </a:extLst>
          </p:cNvPr>
          <p:cNvSpPr>
            <a:spLocks noGrp="1"/>
          </p:cNvSpPr>
          <p:nvPr>
            <p:ph type="title"/>
          </p:nvPr>
        </p:nvSpPr>
        <p:spPr>
          <a:xfrm>
            <a:off x="249189" y="230131"/>
            <a:ext cx="4493182" cy="423638"/>
          </a:xfrm>
        </p:spPr>
        <p:txBody>
          <a:bodyPr>
            <a:normAutofit/>
          </a:bodyPr>
          <a:lstStyle>
            <a:lvl1pPr algn="l">
              <a:defRPr sz="1846" b="1">
                <a:solidFill>
                  <a:schemeClr val="bg1"/>
                </a:solidFill>
                <a:latin typeface="游ゴシック" panose="020B0400000000000000" pitchFamily="50" charset="-128"/>
                <a:ea typeface="游ゴシック" panose="020B0400000000000000" pitchFamily="50" charset="-128"/>
              </a:defRPr>
            </a:lvl1pPr>
          </a:lstStyle>
          <a:p>
            <a:r>
              <a:rPr kumimoji="1" lang="ja-JP" altLang="en-US"/>
              <a:t>マスター タイトルの書式設定</a:t>
            </a:r>
          </a:p>
        </p:txBody>
      </p:sp>
      <p:pic>
        <p:nvPicPr>
          <p:cNvPr id="11" name="イメージ" descr="イメージ">
            <a:extLst>
              <a:ext uri="{FF2B5EF4-FFF2-40B4-BE49-F238E27FC236}">
                <a16:creationId xmlns:a16="http://schemas.microsoft.com/office/drawing/2014/main" id="{0FF75882-66C1-4B01-BF10-C0011191B44A}"/>
              </a:ext>
            </a:extLst>
          </p:cNvPr>
          <p:cNvPicPr>
            <a:picLocks noChangeAspect="1"/>
          </p:cNvPicPr>
          <p:nvPr userDrawn="1"/>
        </p:nvPicPr>
        <p:blipFill>
          <a:blip r:embed="rId2" cstate="print">
            <a:alphaModFix amt="16732"/>
            <a:extLst>
              <a:ext uri="{28A0092B-C50C-407E-A947-70E740481C1C}">
                <a14:useLocalDpi xmlns:a14="http://schemas.microsoft.com/office/drawing/2010/main"/>
              </a:ext>
            </a:extLst>
          </a:blip>
          <a:srcRect/>
          <a:stretch>
            <a:fillRect/>
          </a:stretch>
        </p:blipFill>
        <p:spPr>
          <a:xfrm>
            <a:off x="7305659" y="231707"/>
            <a:ext cx="1703861" cy="423638"/>
          </a:xfrm>
          <a:prstGeom prst="rect">
            <a:avLst/>
          </a:prstGeom>
          <a:ln w="12700">
            <a:miter lim="400000"/>
          </a:ln>
        </p:spPr>
      </p:pic>
      <p:sp>
        <p:nvSpPr>
          <p:cNvPr id="7" name="Footer Placeholder 9">
            <a:extLst>
              <a:ext uri="{FF2B5EF4-FFF2-40B4-BE49-F238E27FC236}">
                <a16:creationId xmlns:a16="http://schemas.microsoft.com/office/drawing/2014/main" id="{C2D5B30F-66B3-4A4F-8648-E14674B649A6}"/>
              </a:ext>
            </a:extLst>
          </p:cNvPr>
          <p:cNvSpPr txBox="1"/>
          <p:nvPr userDrawn="1"/>
        </p:nvSpPr>
        <p:spPr>
          <a:xfrm>
            <a:off x="2029254" y="6573286"/>
            <a:ext cx="5085494" cy="21223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29673" rIns="29673" anchor="ctr">
            <a:spAutoFit/>
          </a:bodyPr>
          <a:lstStyle>
            <a:lvl1pPr defTabSz="914400">
              <a:defRPr sz="1200">
                <a:solidFill>
                  <a:srgbClr val="888888"/>
                </a:solidFill>
                <a:latin typeface="Helvetica"/>
                <a:ea typeface="Helvetica"/>
                <a:cs typeface="Helvetica"/>
                <a:sym typeface="Helvetica"/>
              </a:defRPr>
            </a:lvl1pPr>
          </a:lstStyle>
          <a:p>
            <a:pPr algn="ctr"/>
            <a:r>
              <a:rPr lang="en-US" sz="779" dirty="0"/>
              <a:t>(C) Recruit Co., Ltd. All rights reserved. </a:t>
            </a:r>
          </a:p>
        </p:txBody>
      </p:sp>
    </p:spTree>
    <p:extLst>
      <p:ext uri="{BB962C8B-B14F-4D97-AF65-F5344CB8AC3E}">
        <p14:creationId xmlns:p14="http://schemas.microsoft.com/office/powerpoint/2010/main" val="403470103"/>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117" name="Rectangle 7"/>
          <p:cNvSpPr/>
          <p:nvPr/>
        </p:nvSpPr>
        <p:spPr>
          <a:xfrm>
            <a:off x="-1" y="263769"/>
            <a:ext cx="9144001" cy="6330462"/>
          </a:xfrm>
          <a:prstGeom prst="rect">
            <a:avLst/>
          </a:prstGeom>
          <a:solidFill>
            <a:srgbClr val="CFD8DC"/>
          </a:solidFill>
          <a:ln w="12700">
            <a:miter lim="400000"/>
          </a:ln>
        </p:spPr>
        <p:txBody>
          <a:bodyPr lIns="42203" tIns="42203" rIns="42203" bIns="42203" anchor="ctr"/>
          <a:lstStyle/>
          <a:p>
            <a:pPr defTabSz="914367">
              <a:defRPr>
                <a:solidFill>
                  <a:srgbClr val="FFFFFF"/>
                </a:solidFill>
                <a:latin typeface="Calibri"/>
                <a:ea typeface="Calibri"/>
                <a:cs typeface="Calibri"/>
                <a:sym typeface="Calibri"/>
              </a:defRPr>
            </a:pPr>
            <a:endParaRPr sz="1186"/>
          </a:p>
        </p:txBody>
      </p:sp>
      <p:sp>
        <p:nvSpPr>
          <p:cNvPr id="118" name="Rectangle 8"/>
          <p:cNvSpPr/>
          <p:nvPr/>
        </p:nvSpPr>
        <p:spPr>
          <a:xfrm>
            <a:off x="-1" y="263768"/>
            <a:ext cx="9144001" cy="675250"/>
          </a:xfrm>
          <a:prstGeom prst="rect">
            <a:avLst/>
          </a:prstGeom>
          <a:solidFill>
            <a:srgbClr val="37474F"/>
          </a:solidFill>
          <a:ln w="12700">
            <a:miter lim="400000"/>
          </a:ln>
        </p:spPr>
        <p:txBody>
          <a:bodyPr lIns="42203" tIns="42203" rIns="42203" bIns="42203" anchor="ctr"/>
          <a:lstStyle/>
          <a:p>
            <a:pPr defTabSz="914367">
              <a:defRPr>
                <a:solidFill>
                  <a:srgbClr val="FFFFFF"/>
                </a:solidFill>
                <a:latin typeface="Calibri"/>
                <a:ea typeface="Calibri"/>
                <a:cs typeface="Calibri"/>
                <a:sym typeface="Calibri"/>
              </a:defRPr>
            </a:pPr>
            <a:endParaRPr sz="1186"/>
          </a:p>
        </p:txBody>
      </p:sp>
      <p:sp>
        <p:nvSpPr>
          <p:cNvPr id="119" name="Rectangle 13"/>
          <p:cNvSpPr/>
          <p:nvPr/>
        </p:nvSpPr>
        <p:spPr>
          <a:xfrm>
            <a:off x="351692" y="1099129"/>
            <a:ext cx="8440616" cy="5064370"/>
          </a:xfrm>
          <a:prstGeom prst="rect">
            <a:avLst/>
          </a:prstGeom>
          <a:solidFill>
            <a:srgbClr val="FFFFFF"/>
          </a:solidFill>
          <a:ln w="12700">
            <a:miter lim="400000"/>
          </a:ln>
        </p:spPr>
        <p:txBody>
          <a:bodyPr lIns="42203" tIns="42203" rIns="42203" bIns="42203" anchor="ctr"/>
          <a:lstStyle/>
          <a:p>
            <a:pPr defTabSz="914367">
              <a:defRPr>
                <a:solidFill>
                  <a:srgbClr val="FFFFFF"/>
                </a:solidFill>
                <a:latin typeface="Calibri"/>
                <a:ea typeface="Calibri"/>
                <a:cs typeface="Calibri"/>
                <a:sym typeface="Calibri"/>
              </a:defRPr>
            </a:pPr>
            <a:endParaRPr sz="1186"/>
          </a:p>
        </p:txBody>
      </p:sp>
      <p:pic>
        <p:nvPicPr>
          <p:cNvPr id="120" name="Picture 12" descr="Picture 12"/>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7522906" y="389562"/>
            <a:ext cx="1269402" cy="423662"/>
          </a:xfrm>
          <a:prstGeom prst="rect">
            <a:avLst/>
          </a:prstGeom>
          <a:ln w="12700">
            <a:miter lim="400000"/>
          </a:ln>
        </p:spPr>
      </p:pic>
      <p:sp>
        <p:nvSpPr>
          <p:cNvPr id="121" name="Rectangle 5"/>
          <p:cNvSpPr/>
          <p:nvPr/>
        </p:nvSpPr>
        <p:spPr>
          <a:xfrm>
            <a:off x="-1" y="263769"/>
            <a:ext cx="9144001" cy="6330462"/>
          </a:xfrm>
          <a:prstGeom prst="rect">
            <a:avLst/>
          </a:prstGeom>
          <a:solidFill>
            <a:srgbClr val="FFFFFF"/>
          </a:solidFill>
          <a:ln w="12700">
            <a:miter lim="400000"/>
          </a:ln>
        </p:spPr>
        <p:txBody>
          <a:bodyPr lIns="42203" tIns="42203" rIns="42203" bIns="42203" anchor="ctr"/>
          <a:lstStyle/>
          <a:p>
            <a:pPr defTabSz="914367">
              <a:defRPr>
                <a:solidFill>
                  <a:srgbClr val="FFFFFF"/>
                </a:solidFill>
                <a:latin typeface="Calibri"/>
                <a:ea typeface="Calibri"/>
                <a:cs typeface="Calibri"/>
                <a:sym typeface="Calibri"/>
              </a:defRPr>
            </a:pPr>
            <a:endParaRPr sz="1186"/>
          </a:p>
        </p:txBody>
      </p:sp>
      <p:sp>
        <p:nvSpPr>
          <p:cNvPr id="8" name="四角形">
            <a:extLst>
              <a:ext uri="{FF2B5EF4-FFF2-40B4-BE49-F238E27FC236}">
                <a16:creationId xmlns:a16="http://schemas.microsoft.com/office/drawing/2014/main" id="{7EBCDE6C-EF82-4E63-8ED9-32154AA1794A}"/>
              </a:ext>
            </a:extLst>
          </p:cNvPr>
          <p:cNvSpPr/>
          <p:nvPr userDrawn="1"/>
        </p:nvSpPr>
        <p:spPr>
          <a:xfrm>
            <a:off x="-1" y="-2976"/>
            <a:ext cx="9144001" cy="892969"/>
          </a:xfrm>
          <a:prstGeom prst="rect">
            <a:avLst/>
          </a:prstGeom>
          <a:solidFill>
            <a:srgbClr val="55BBB3"/>
          </a:solidFill>
          <a:ln w="12700">
            <a:miter lim="400000"/>
          </a:ln>
        </p:spPr>
        <p:txBody>
          <a:bodyPr lIns="35719" tIns="35719" rIns="35719" bIns="35719" anchor="ctr"/>
          <a:lstStyle/>
          <a:p>
            <a:pPr>
              <a:defRPr sz="2200">
                <a:solidFill>
                  <a:srgbClr val="0BBEB4"/>
                </a:solidFill>
                <a:latin typeface="+mn-lt"/>
                <a:ea typeface="+mn-ea"/>
                <a:cs typeface="+mn-cs"/>
                <a:sym typeface="ヒラギノ角ゴ ProN W3"/>
              </a:defRPr>
            </a:pPr>
            <a:endParaRPr sz="1547"/>
          </a:p>
        </p:txBody>
      </p:sp>
      <p:pic>
        <p:nvPicPr>
          <p:cNvPr id="9" name="イメージ" descr="イメージ">
            <a:extLst>
              <a:ext uri="{FF2B5EF4-FFF2-40B4-BE49-F238E27FC236}">
                <a16:creationId xmlns:a16="http://schemas.microsoft.com/office/drawing/2014/main" id="{4EF24628-C06B-4D70-A071-0AEDFCCBA1F1}"/>
              </a:ext>
            </a:extLst>
          </p:cNvPr>
          <p:cNvPicPr>
            <a:picLocks noChangeAspect="1"/>
          </p:cNvPicPr>
          <p:nvPr userDrawn="1"/>
        </p:nvPicPr>
        <p:blipFill>
          <a:blip r:embed="rId3" cstate="print">
            <a:alphaModFix amt="16732"/>
            <a:extLst>
              <a:ext uri="{28A0092B-C50C-407E-A947-70E740481C1C}">
                <a14:useLocalDpi xmlns:a14="http://schemas.microsoft.com/office/drawing/2010/main"/>
              </a:ext>
            </a:extLst>
          </a:blip>
          <a:srcRect/>
          <a:stretch>
            <a:fillRect/>
          </a:stretch>
        </p:blipFill>
        <p:spPr>
          <a:xfrm>
            <a:off x="7305659" y="231707"/>
            <a:ext cx="1703860" cy="423638"/>
          </a:xfrm>
          <a:prstGeom prst="rect">
            <a:avLst/>
          </a:prstGeom>
          <a:ln w="12700">
            <a:miter lim="400000"/>
          </a:ln>
        </p:spPr>
      </p:pic>
      <p:sp>
        <p:nvSpPr>
          <p:cNvPr id="10" name="目次">
            <a:extLst>
              <a:ext uri="{FF2B5EF4-FFF2-40B4-BE49-F238E27FC236}">
                <a16:creationId xmlns:a16="http://schemas.microsoft.com/office/drawing/2014/main" id="{C7BCA1C8-6E19-47AF-AAD0-1875083E9C64}"/>
              </a:ext>
            </a:extLst>
          </p:cNvPr>
          <p:cNvSpPr txBox="1"/>
          <p:nvPr userDrawn="1"/>
        </p:nvSpPr>
        <p:spPr>
          <a:xfrm>
            <a:off x="395085" y="255924"/>
            <a:ext cx="3651135" cy="375167"/>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lIns="35719" tIns="35719" rIns="35719" bIns="35719" anchor="ctr">
            <a:spAutoFit/>
          </a:bodyPr>
          <a:lstStyle>
            <a:lvl1pPr algn="l">
              <a:defRPr sz="2800">
                <a:solidFill>
                  <a:srgbClr val="FFFFFF"/>
                </a:solidFill>
              </a:defRPr>
            </a:lvl1pPr>
          </a:lstStyle>
          <a:p>
            <a:endParaRPr sz="1969"/>
          </a:p>
        </p:txBody>
      </p:sp>
      <p:sp>
        <p:nvSpPr>
          <p:cNvPr id="2" name="タイトル 1">
            <a:extLst>
              <a:ext uri="{FF2B5EF4-FFF2-40B4-BE49-F238E27FC236}">
                <a16:creationId xmlns:a16="http://schemas.microsoft.com/office/drawing/2014/main" id="{78555484-4009-44EE-8BBF-79359CAA66B4}"/>
              </a:ext>
            </a:extLst>
          </p:cNvPr>
          <p:cNvSpPr>
            <a:spLocks noGrp="1"/>
          </p:cNvSpPr>
          <p:nvPr>
            <p:ph type="title"/>
          </p:nvPr>
        </p:nvSpPr>
        <p:spPr>
          <a:xfrm>
            <a:off x="395085" y="265244"/>
            <a:ext cx="4089261" cy="369332"/>
          </a:xfrm>
        </p:spPr>
        <p:txBody>
          <a:bodyPr wrap="none" lIns="0" tIns="0" rIns="0" bIns="0">
            <a:spAutoFit/>
          </a:bodyPr>
          <a:lstStyle>
            <a:lvl1pPr algn="l">
              <a:defRPr sz="2400" b="1">
                <a:solidFill>
                  <a:schemeClr val="bg1"/>
                </a:solidFill>
                <a:latin typeface="游ゴシック" panose="020B0400000000000000" pitchFamily="50" charset="-128"/>
                <a:ea typeface="游ゴシック" panose="020B0400000000000000" pitchFamily="50" charset="-128"/>
              </a:defRPr>
            </a:lvl1pPr>
          </a:lstStyle>
          <a:p>
            <a:r>
              <a:rPr kumimoji="1" lang="ja-JP" altLang="en-US"/>
              <a:t>マスター タイトルの書式設定</a:t>
            </a:r>
          </a:p>
        </p:txBody>
      </p:sp>
      <p:sp>
        <p:nvSpPr>
          <p:cNvPr id="13" name="スライド番号">
            <a:extLst>
              <a:ext uri="{FF2B5EF4-FFF2-40B4-BE49-F238E27FC236}">
                <a16:creationId xmlns:a16="http://schemas.microsoft.com/office/drawing/2014/main" id="{6A64F4C9-9085-418D-8358-4BE5204E9B63}"/>
              </a:ext>
            </a:extLst>
          </p:cNvPr>
          <p:cNvSpPr txBox="1">
            <a:spLocks noGrp="1"/>
          </p:cNvSpPr>
          <p:nvPr>
            <p:ph type="sldNum" sz="quarter" idx="2"/>
          </p:nvPr>
        </p:nvSpPr>
        <p:spPr>
          <a:xfrm>
            <a:off x="8436408" y="6514809"/>
            <a:ext cx="540301" cy="262316"/>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a:lstStyle/>
          <a:p>
            <a:fld id="{86CB4B4D-7CA3-9044-876B-883B54F8677D}" type="slidenum">
              <a:rPr/>
              <a:t>‹#›</a:t>
            </a:fld>
            <a:endParaRPr/>
          </a:p>
        </p:txBody>
      </p:sp>
      <p:sp>
        <p:nvSpPr>
          <p:cNvPr id="16" name="Footer Placeholder 9">
            <a:extLst>
              <a:ext uri="{FF2B5EF4-FFF2-40B4-BE49-F238E27FC236}">
                <a16:creationId xmlns:a16="http://schemas.microsoft.com/office/drawing/2014/main" id="{35CA7D96-270C-4E15-B28F-0BD8DBEBDB3F}"/>
              </a:ext>
            </a:extLst>
          </p:cNvPr>
          <p:cNvSpPr txBox="1"/>
          <p:nvPr userDrawn="1"/>
        </p:nvSpPr>
        <p:spPr>
          <a:xfrm>
            <a:off x="2029254" y="6573286"/>
            <a:ext cx="5085494" cy="21223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29673" rIns="29673" anchor="ctr">
            <a:spAutoFit/>
          </a:bodyPr>
          <a:lstStyle>
            <a:lvl1pPr defTabSz="914400">
              <a:defRPr sz="1200">
                <a:solidFill>
                  <a:srgbClr val="888888"/>
                </a:solidFill>
                <a:latin typeface="Helvetica"/>
                <a:ea typeface="Helvetica"/>
                <a:cs typeface="Helvetica"/>
                <a:sym typeface="Helvetica"/>
              </a:defRPr>
            </a:lvl1pPr>
          </a:lstStyle>
          <a:p>
            <a:pPr algn="ctr"/>
            <a:r>
              <a:rPr lang="en-US" sz="779" dirty="0"/>
              <a:t>(C) Recruit Co., Ltd. All rights reserved. </a:t>
            </a:r>
          </a:p>
        </p:txBody>
      </p:sp>
    </p:spTree>
    <p:extLst>
      <p:ext uri="{BB962C8B-B14F-4D97-AF65-F5344CB8AC3E}">
        <p14:creationId xmlns:p14="http://schemas.microsoft.com/office/powerpoint/2010/main" val="1795010618"/>
      </p:ext>
    </p:extLst>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タイトル&amp;サブタイトル">
    <p:spTree>
      <p:nvGrpSpPr>
        <p:cNvPr id="1" name=""/>
        <p:cNvGrpSpPr/>
        <p:nvPr/>
      </p:nvGrpSpPr>
      <p:grpSpPr>
        <a:xfrm>
          <a:off x="0" y="0"/>
          <a:ext cx="0" cy="0"/>
          <a:chOff x="0" y="0"/>
          <a:chExt cx="0" cy="0"/>
        </a:xfrm>
      </p:grpSpPr>
      <p:sp>
        <p:nvSpPr>
          <p:cNvPr id="11" name="タイトルテキスト"/>
          <p:cNvSpPr txBox="1">
            <a:spLocks noGrp="1"/>
          </p:cNvSpPr>
          <p:nvPr>
            <p:ph type="title"/>
          </p:nvPr>
        </p:nvSpPr>
        <p:spPr>
          <a:xfrm>
            <a:off x="892969" y="1151930"/>
            <a:ext cx="7358063" cy="2321719"/>
          </a:xfrm>
          <a:prstGeom prst="rect">
            <a:avLst/>
          </a:prstGeom>
        </p:spPr>
        <p:txBody>
          <a:bodyPr anchor="b"/>
          <a:lstStyle/>
          <a:p>
            <a:r>
              <a:t>タイトルテキスト</a:t>
            </a:r>
          </a:p>
        </p:txBody>
      </p:sp>
      <p:sp>
        <p:nvSpPr>
          <p:cNvPr id="12" name="本文レベル1…"/>
          <p:cNvSpPr txBox="1">
            <a:spLocks noGrp="1"/>
          </p:cNvSpPr>
          <p:nvPr>
            <p:ph type="body" sz="quarter" idx="1"/>
          </p:nvPr>
        </p:nvSpPr>
        <p:spPr>
          <a:xfrm>
            <a:off x="892969" y="3545086"/>
            <a:ext cx="7358063" cy="794742"/>
          </a:xfrm>
          <a:prstGeom prst="rect">
            <a:avLst/>
          </a:prstGeom>
        </p:spPr>
        <p:txBody>
          <a:bodyPr anchor="t"/>
          <a:lstStyle>
            <a:lvl1pPr marL="0" indent="0" algn="ctr">
              <a:spcBef>
                <a:spcPts val="0"/>
              </a:spcBef>
              <a:buSzTx/>
              <a:buNone/>
              <a:defRPr sz="2601"/>
            </a:lvl1pPr>
            <a:lvl2pPr marL="0" indent="0" algn="ctr">
              <a:spcBef>
                <a:spcPts val="0"/>
              </a:spcBef>
              <a:buSzTx/>
              <a:buNone/>
              <a:defRPr sz="2601"/>
            </a:lvl2pPr>
            <a:lvl3pPr marL="0" indent="0" algn="ctr">
              <a:spcBef>
                <a:spcPts val="0"/>
              </a:spcBef>
              <a:buSzTx/>
              <a:buNone/>
              <a:defRPr sz="2601"/>
            </a:lvl3pPr>
            <a:lvl4pPr marL="0" indent="0" algn="ctr">
              <a:spcBef>
                <a:spcPts val="0"/>
              </a:spcBef>
              <a:buSzTx/>
              <a:buNone/>
              <a:defRPr sz="2601"/>
            </a:lvl4pPr>
            <a:lvl5pPr marL="0" indent="0" algn="ctr">
              <a:spcBef>
                <a:spcPts val="0"/>
              </a:spcBef>
              <a:buSzTx/>
              <a:buNone/>
              <a:defRPr sz="2601"/>
            </a:lvl5pPr>
          </a:lstStyle>
          <a:p>
            <a:r>
              <a:t>本文レベル1</a:t>
            </a:r>
          </a:p>
          <a:p>
            <a:pPr lvl="1"/>
            <a:r>
              <a:t>本文レベル2</a:t>
            </a:r>
          </a:p>
          <a:p>
            <a:pPr lvl="2"/>
            <a:r>
              <a:t>本文レベル3</a:t>
            </a:r>
          </a:p>
          <a:p>
            <a:pPr lvl="3"/>
            <a:r>
              <a:t>本文レベル4</a:t>
            </a:r>
          </a:p>
          <a:p>
            <a:pPr lvl="4"/>
            <a:r>
              <a:t>本文レベル5</a:t>
            </a:r>
          </a:p>
        </p:txBody>
      </p:sp>
      <p:sp>
        <p:nvSpPr>
          <p:cNvPr id="13" name="スライド番号"/>
          <p:cNvSpPr txBox="1">
            <a:spLocks noGrp="1"/>
          </p:cNvSpPr>
          <p:nvPr>
            <p:ph type="sldNum" sz="quarter" idx="2"/>
          </p:nvPr>
        </p:nvSpPr>
        <p:spPr>
          <a:prstGeom prst="rect">
            <a:avLst/>
          </a:prstGeom>
        </p:spPr>
        <p:txBody>
          <a:bodyPr/>
          <a:lstStyle>
            <a:lvl1pPr>
              <a:defRPr>
                <a:latin typeface="Helvetica Neue Thin"/>
                <a:ea typeface="Helvetica Neue Thin"/>
                <a:cs typeface="Helvetica Neue Thin"/>
                <a:sym typeface="Helvetica Neue Thin"/>
              </a:defRPr>
            </a:lvl1pPr>
          </a:lstStyle>
          <a:p>
            <a:fld id="{86CB4B4D-7CA3-9044-876B-883B54F8677D}" type="slidenum">
              <a:t>‹#›</a:t>
            </a:fld>
            <a:endParaRPr/>
          </a:p>
        </p:txBody>
      </p:sp>
    </p:spTree>
    <p:extLst>
      <p:ext uri="{BB962C8B-B14F-4D97-AF65-F5344CB8AC3E}">
        <p14:creationId xmlns:p14="http://schemas.microsoft.com/office/powerpoint/2010/main" val="2726650351"/>
      </p:ext>
    </p:extLst>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画像（横長）">
    <p:spTree>
      <p:nvGrpSpPr>
        <p:cNvPr id="1" name=""/>
        <p:cNvGrpSpPr/>
        <p:nvPr/>
      </p:nvGrpSpPr>
      <p:grpSpPr>
        <a:xfrm>
          <a:off x="0" y="0"/>
          <a:ext cx="0" cy="0"/>
          <a:chOff x="0" y="0"/>
          <a:chExt cx="0" cy="0"/>
        </a:xfrm>
      </p:grpSpPr>
      <p:sp>
        <p:nvSpPr>
          <p:cNvPr id="20" name="イメージ"/>
          <p:cNvSpPr>
            <a:spLocks noGrp="1"/>
          </p:cNvSpPr>
          <p:nvPr>
            <p:ph type="pic" idx="13"/>
          </p:nvPr>
        </p:nvSpPr>
        <p:spPr>
          <a:xfrm>
            <a:off x="1143000" y="473273"/>
            <a:ext cx="6858000" cy="4152305"/>
          </a:xfrm>
          <a:prstGeom prst="rect">
            <a:avLst/>
          </a:prstGeom>
        </p:spPr>
        <p:txBody>
          <a:bodyPr lIns="91439" tIns="45719" rIns="91439" bIns="45719" anchor="t">
            <a:noAutofit/>
          </a:bodyPr>
          <a:lstStyle/>
          <a:p>
            <a:endParaRPr/>
          </a:p>
        </p:txBody>
      </p:sp>
      <p:sp>
        <p:nvSpPr>
          <p:cNvPr id="21" name="タイトルテキスト"/>
          <p:cNvSpPr txBox="1">
            <a:spLocks noGrp="1"/>
          </p:cNvSpPr>
          <p:nvPr>
            <p:ph type="title"/>
          </p:nvPr>
        </p:nvSpPr>
        <p:spPr>
          <a:xfrm>
            <a:off x="892969" y="4723805"/>
            <a:ext cx="7358063" cy="1000125"/>
          </a:xfrm>
          <a:prstGeom prst="rect">
            <a:avLst/>
          </a:prstGeom>
        </p:spPr>
        <p:txBody>
          <a:bodyPr anchor="b"/>
          <a:lstStyle/>
          <a:p>
            <a:r>
              <a:t>タイトルテキスト</a:t>
            </a:r>
          </a:p>
        </p:txBody>
      </p:sp>
      <p:sp>
        <p:nvSpPr>
          <p:cNvPr id="22" name="本文レベル1…"/>
          <p:cNvSpPr txBox="1">
            <a:spLocks noGrp="1"/>
          </p:cNvSpPr>
          <p:nvPr>
            <p:ph type="body" sz="quarter" idx="1"/>
          </p:nvPr>
        </p:nvSpPr>
        <p:spPr>
          <a:xfrm>
            <a:off x="892969" y="5732859"/>
            <a:ext cx="7358063" cy="794742"/>
          </a:xfrm>
          <a:prstGeom prst="rect">
            <a:avLst/>
          </a:prstGeom>
        </p:spPr>
        <p:txBody>
          <a:bodyPr anchor="t"/>
          <a:lstStyle>
            <a:lvl1pPr marL="0" indent="0" algn="ctr">
              <a:spcBef>
                <a:spcPts val="0"/>
              </a:spcBef>
              <a:buSzTx/>
              <a:buNone/>
              <a:defRPr sz="2601"/>
            </a:lvl1pPr>
            <a:lvl2pPr marL="0" indent="0" algn="ctr">
              <a:spcBef>
                <a:spcPts val="0"/>
              </a:spcBef>
              <a:buSzTx/>
              <a:buNone/>
              <a:defRPr sz="2601"/>
            </a:lvl2pPr>
            <a:lvl3pPr marL="0" indent="0" algn="ctr">
              <a:spcBef>
                <a:spcPts val="0"/>
              </a:spcBef>
              <a:buSzTx/>
              <a:buNone/>
              <a:defRPr sz="2601"/>
            </a:lvl3pPr>
            <a:lvl4pPr marL="0" indent="0" algn="ctr">
              <a:spcBef>
                <a:spcPts val="0"/>
              </a:spcBef>
              <a:buSzTx/>
              <a:buNone/>
              <a:defRPr sz="2601"/>
            </a:lvl4pPr>
            <a:lvl5pPr marL="0" indent="0" algn="ctr">
              <a:spcBef>
                <a:spcPts val="0"/>
              </a:spcBef>
              <a:buSzTx/>
              <a:buNone/>
              <a:defRPr sz="2601"/>
            </a:lvl5pPr>
          </a:lstStyle>
          <a:p>
            <a:r>
              <a:t>本文レベル1</a:t>
            </a:r>
          </a:p>
          <a:p>
            <a:pPr lvl="1"/>
            <a:r>
              <a:t>本文レベル2</a:t>
            </a:r>
          </a:p>
          <a:p>
            <a:pPr lvl="2"/>
            <a:r>
              <a:t>本文レベル3</a:t>
            </a:r>
          </a:p>
          <a:p>
            <a:pPr lvl="3"/>
            <a:r>
              <a:t>本文レベル4</a:t>
            </a:r>
          </a:p>
          <a:p>
            <a:pPr lvl="4"/>
            <a:r>
              <a:t>本文レベル5</a:t>
            </a:r>
          </a:p>
        </p:txBody>
      </p:sp>
      <p:sp>
        <p:nvSpPr>
          <p:cNvPr id="23"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1307685304"/>
      </p:ext>
    </p:extLst>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タイトル（中央）">
    <p:spTree>
      <p:nvGrpSpPr>
        <p:cNvPr id="1" name=""/>
        <p:cNvGrpSpPr/>
        <p:nvPr/>
      </p:nvGrpSpPr>
      <p:grpSpPr>
        <a:xfrm>
          <a:off x="0" y="0"/>
          <a:ext cx="0" cy="0"/>
          <a:chOff x="0" y="0"/>
          <a:chExt cx="0" cy="0"/>
        </a:xfrm>
      </p:grpSpPr>
      <p:sp>
        <p:nvSpPr>
          <p:cNvPr id="30" name="タイトルテキスト"/>
          <p:cNvSpPr txBox="1">
            <a:spLocks noGrp="1"/>
          </p:cNvSpPr>
          <p:nvPr>
            <p:ph type="title"/>
          </p:nvPr>
        </p:nvSpPr>
        <p:spPr>
          <a:xfrm>
            <a:off x="892969" y="2268141"/>
            <a:ext cx="7358063" cy="2321719"/>
          </a:xfrm>
          <a:prstGeom prst="rect">
            <a:avLst/>
          </a:prstGeom>
        </p:spPr>
        <p:txBody>
          <a:bodyPr/>
          <a:lstStyle/>
          <a:p>
            <a:r>
              <a:t>タイトルテキスト</a:t>
            </a:r>
          </a:p>
        </p:txBody>
      </p:sp>
      <p:sp>
        <p:nvSpPr>
          <p:cNvPr id="31"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4050661060"/>
      </p:ext>
    </p:extLst>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画像（縦長）">
    <p:spTree>
      <p:nvGrpSpPr>
        <p:cNvPr id="1" name=""/>
        <p:cNvGrpSpPr/>
        <p:nvPr/>
      </p:nvGrpSpPr>
      <p:grpSpPr>
        <a:xfrm>
          <a:off x="0" y="0"/>
          <a:ext cx="0" cy="0"/>
          <a:chOff x="0" y="0"/>
          <a:chExt cx="0" cy="0"/>
        </a:xfrm>
      </p:grpSpPr>
      <p:sp>
        <p:nvSpPr>
          <p:cNvPr id="38" name="イメージ"/>
          <p:cNvSpPr>
            <a:spLocks noGrp="1"/>
          </p:cNvSpPr>
          <p:nvPr>
            <p:ph type="pic" sz="half" idx="13"/>
          </p:nvPr>
        </p:nvSpPr>
        <p:spPr>
          <a:xfrm>
            <a:off x="4723805" y="446484"/>
            <a:ext cx="3750469" cy="5777508"/>
          </a:xfrm>
          <a:prstGeom prst="rect">
            <a:avLst/>
          </a:prstGeom>
        </p:spPr>
        <p:txBody>
          <a:bodyPr lIns="91439" tIns="45719" rIns="91439" bIns="45719" anchor="t">
            <a:noAutofit/>
          </a:bodyPr>
          <a:lstStyle/>
          <a:p>
            <a:endParaRPr/>
          </a:p>
        </p:txBody>
      </p:sp>
      <p:sp>
        <p:nvSpPr>
          <p:cNvPr id="39" name="タイトルテキスト"/>
          <p:cNvSpPr txBox="1">
            <a:spLocks noGrp="1"/>
          </p:cNvSpPr>
          <p:nvPr>
            <p:ph type="title"/>
          </p:nvPr>
        </p:nvSpPr>
        <p:spPr>
          <a:xfrm>
            <a:off x="669726" y="446484"/>
            <a:ext cx="3750469" cy="2803922"/>
          </a:xfrm>
          <a:prstGeom prst="rect">
            <a:avLst/>
          </a:prstGeom>
        </p:spPr>
        <p:txBody>
          <a:bodyPr anchor="b"/>
          <a:lstStyle>
            <a:lvl1pPr>
              <a:defRPr sz="4219"/>
            </a:lvl1pPr>
          </a:lstStyle>
          <a:p>
            <a:r>
              <a:t>タイトルテキスト</a:t>
            </a:r>
          </a:p>
        </p:txBody>
      </p:sp>
      <p:sp>
        <p:nvSpPr>
          <p:cNvPr id="40" name="本文レベル1…"/>
          <p:cNvSpPr txBox="1">
            <a:spLocks noGrp="1"/>
          </p:cNvSpPr>
          <p:nvPr>
            <p:ph type="body" sz="quarter" idx="1"/>
          </p:nvPr>
        </p:nvSpPr>
        <p:spPr>
          <a:xfrm>
            <a:off x="669726" y="3321844"/>
            <a:ext cx="3750469" cy="2893219"/>
          </a:xfrm>
          <a:prstGeom prst="rect">
            <a:avLst/>
          </a:prstGeom>
        </p:spPr>
        <p:txBody>
          <a:bodyPr anchor="t"/>
          <a:lstStyle>
            <a:lvl1pPr marL="0" indent="0" algn="ctr">
              <a:spcBef>
                <a:spcPts val="0"/>
              </a:spcBef>
              <a:buSzTx/>
              <a:buNone/>
              <a:defRPr sz="2601"/>
            </a:lvl1pPr>
            <a:lvl2pPr marL="0" indent="0" algn="ctr">
              <a:spcBef>
                <a:spcPts val="0"/>
              </a:spcBef>
              <a:buSzTx/>
              <a:buNone/>
              <a:defRPr sz="2601"/>
            </a:lvl2pPr>
            <a:lvl3pPr marL="0" indent="0" algn="ctr">
              <a:spcBef>
                <a:spcPts val="0"/>
              </a:spcBef>
              <a:buSzTx/>
              <a:buNone/>
              <a:defRPr sz="2601"/>
            </a:lvl3pPr>
            <a:lvl4pPr marL="0" indent="0" algn="ctr">
              <a:spcBef>
                <a:spcPts val="0"/>
              </a:spcBef>
              <a:buSzTx/>
              <a:buNone/>
              <a:defRPr sz="2601"/>
            </a:lvl4pPr>
            <a:lvl5pPr marL="0" indent="0" algn="ctr">
              <a:spcBef>
                <a:spcPts val="0"/>
              </a:spcBef>
              <a:buSzTx/>
              <a:buNone/>
              <a:defRPr sz="2601"/>
            </a:lvl5pPr>
          </a:lstStyle>
          <a:p>
            <a:r>
              <a:t>本文レベル1</a:t>
            </a:r>
          </a:p>
          <a:p>
            <a:pPr lvl="1"/>
            <a:r>
              <a:t>本文レベル2</a:t>
            </a:r>
          </a:p>
          <a:p>
            <a:pPr lvl="2"/>
            <a:r>
              <a:t>本文レベル3</a:t>
            </a:r>
          </a:p>
          <a:p>
            <a:pPr lvl="3"/>
            <a:r>
              <a:t>本文レベル4</a:t>
            </a:r>
          </a:p>
          <a:p>
            <a:pPr lvl="4"/>
            <a:r>
              <a:t>本文レベル5</a:t>
            </a:r>
          </a:p>
        </p:txBody>
      </p:sp>
      <p:sp>
        <p:nvSpPr>
          <p:cNvPr id="41"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2350155740"/>
      </p:ext>
    </p:extLst>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type="tx">
  <p:cSld name="タイトル（上）">
    <p:spTree>
      <p:nvGrpSpPr>
        <p:cNvPr id="1" name=""/>
        <p:cNvGrpSpPr/>
        <p:nvPr/>
      </p:nvGrpSpPr>
      <p:grpSpPr>
        <a:xfrm>
          <a:off x="0" y="0"/>
          <a:ext cx="0" cy="0"/>
          <a:chOff x="0" y="0"/>
          <a:chExt cx="0" cy="0"/>
        </a:xfrm>
      </p:grpSpPr>
      <p:sp>
        <p:nvSpPr>
          <p:cNvPr id="48" name="タイトルテキスト"/>
          <p:cNvSpPr txBox="1">
            <a:spLocks noGrp="1"/>
          </p:cNvSpPr>
          <p:nvPr>
            <p:ph type="title"/>
          </p:nvPr>
        </p:nvSpPr>
        <p:spPr>
          <a:prstGeom prst="rect">
            <a:avLst/>
          </a:prstGeom>
        </p:spPr>
        <p:txBody>
          <a:bodyPr/>
          <a:lstStyle/>
          <a:p>
            <a:r>
              <a:t>タイトルテキスト</a:t>
            </a:r>
          </a:p>
        </p:txBody>
      </p:sp>
      <p:sp>
        <p:nvSpPr>
          <p:cNvPr id="49"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1561481738"/>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画像（横長）">
    <p:spTree>
      <p:nvGrpSpPr>
        <p:cNvPr id="1" name=""/>
        <p:cNvGrpSpPr/>
        <p:nvPr/>
      </p:nvGrpSpPr>
      <p:grpSpPr>
        <a:xfrm>
          <a:off x="0" y="0"/>
          <a:ext cx="0" cy="0"/>
          <a:chOff x="0" y="0"/>
          <a:chExt cx="0" cy="0"/>
        </a:xfrm>
      </p:grpSpPr>
      <p:sp>
        <p:nvSpPr>
          <p:cNvPr id="20" name="イメージ"/>
          <p:cNvSpPr>
            <a:spLocks noGrp="1"/>
          </p:cNvSpPr>
          <p:nvPr>
            <p:ph type="pic" idx="13"/>
          </p:nvPr>
        </p:nvSpPr>
        <p:spPr>
          <a:xfrm>
            <a:off x="1143000" y="473273"/>
            <a:ext cx="6858000" cy="4152305"/>
          </a:xfrm>
          <a:prstGeom prst="rect">
            <a:avLst/>
          </a:prstGeom>
        </p:spPr>
        <p:txBody>
          <a:bodyPr lIns="91439" tIns="45719" rIns="91439" bIns="45719" anchor="t">
            <a:noAutofit/>
          </a:bodyPr>
          <a:lstStyle/>
          <a:p>
            <a:endParaRPr/>
          </a:p>
        </p:txBody>
      </p:sp>
      <p:sp>
        <p:nvSpPr>
          <p:cNvPr id="21" name="タイトルテキスト"/>
          <p:cNvSpPr txBox="1">
            <a:spLocks noGrp="1"/>
          </p:cNvSpPr>
          <p:nvPr>
            <p:ph type="title"/>
          </p:nvPr>
        </p:nvSpPr>
        <p:spPr>
          <a:xfrm>
            <a:off x="892969" y="4723805"/>
            <a:ext cx="7358063" cy="1000125"/>
          </a:xfrm>
          <a:prstGeom prst="rect">
            <a:avLst/>
          </a:prstGeom>
        </p:spPr>
        <p:txBody>
          <a:bodyPr anchor="b"/>
          <a:lstStyle/>
          <a:p>
            <a:r>
              <a:t>タイトルテキスト</a:t>
            </a:r>
          </a:p>
        </p:txBody>
      </p:sp>
      <p:sp>
        <p:nvSpPr>
          <p:cNvPr id="22" name="本文レベル1…"/>
          <p:cNvSpPr txBox="1">
            <a:spLocks noGrp="1"/>
          </p:cNvSpPr>
          <p:nvPr>
            <p:ph type="body" sz="quarter" idx="1"/>
          </p:nvPr>
        </p:nvSpPr>
        <p:spPr>
          <a:xfrm>
            <a:off x="892969" y="5732859"/>
            <a:ext cx="7358063" cy="794742"/>
          </a:xfrm>
          <a:prstGeom prst="rect">
            <a:avLst/>
          </a:prstGeom>
        </p:spPr>
        <p:txBody>
          <a:bodyPr anchor="t"/>
          <a:lstStyle>
            <a:lvl1pPr marL="0" indent="0" algn="ctr">
              <a:spcBef>
                <a:spcPts val="0"/>
              </a:spcBef>
              <a:buSzTx/>
              <a:buNone/>
              <a:defRPr sz="2602"/>
            </a:lvl1pPr>
            <a:lvl2pPr marL="0" indent="0" algn="ctr">
              <a:spcBef>
                <a:spcPts val="0"/>
              </a:spcBef>
              <a:buSzTx/>
              <a:buNone/>
              <a:defRPr sz="2602"/>
            </a:lvl2pPr>
            <a:lvl3pPr marL="0" indent="0" algn="ctr">
              <a:spcBef>
                <a:spcPts val="0"/>
              </a:spcBef>
              <a:buSzTx/>
              <a:buNone/>
              <a:defRPr sz="2602"/>
            </a:lvl3pPr>
            <a:lvl4pPr marL="0" indent="0" algn="ctr">
              <a:spcBef>
                <a:spcPts val="0"/>
              </a:spcBef>
              <a:buSzTx/>
              <a:buNone/>
              <a:defRPr sz="2602"/>
            </a:lvl4pPr>
            <a:lvl5pPr marL="0" indent="0" algn="ctr">
              <a:spcBef>
                <a:spcPts val="0"/>
              </a:spcBef>
              <a:buSzTx/>
              <a:buNone/>
              <a:defRPr sz="2602"/>
            </a:lvl5pPr>
          </a:lstStyle>
          <a:p>
            <a:r>
              <a:t>本文レベル1</a:t>
            </a:r>
          </a:p>
          <a:p>
            <a:pPr lvl="1"/>
            <a:r>
              <a:t>本文レベル2</a:t>
            </a:r>
          </a:p>
          <a:p>
            <a:pPr lvl="2"/>
            <a:r>
              <a:t>本文レベル3</a:t>
            </a:r>
          </a:p>
          <a:p>
            <a:pPr lvl="3"/>
            <a:r>
              <a:t>本文レベル4</a:t>
            </a:r>
          </a:p>
          <a:p>
            <a:pPr lvl="4"/>
            <a:r>
              <a:t>本文レベル5</a:t>
            </a:r>
          </a:p>
        </p:txBody>
      </p:sp>
      <p:sp>
        <p:nvSpPr>
          <p:cNvPr id="23"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2712692997"/>
      </p:ext>
    </p:extLst>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type="tx">
  <p:cSld name="タイトル&amp;箇条書き">
    <p:spTree>
      <p:nvGrpSpPr>
        <p:cNvPr id="1" name=""/>
        <p:cNvGrpSpPr/>
        <p:nvPr/>
      </p:nvGrpSpPr>
      <p:grpSpPr>
        <a:xfrm>
          <a:off x="0" y="0"/>
          <a:ext cx="0" cy="0"/>
          <a:chOff x="0" y="0"/>
          <a:chExt cx="0" cy="0"/>
        </a:xfrm>
      </p:grpSpPr>
      <p:sp>
        <p:nvSpPr>
          <p:cNvPr id="56" name="タイトルテキスト"/>
          <p:cNvSpPr txBox="1">
            <a:spLocks noGrp="1"/>
          </p:cNvSpPr>
          <p:nvPr>
            <p:ph type="title"/>
          </p:nvPr>
        </p:nvSpPr>
        <p:spPr>
          <a:prstGeom prst="rect">
            <a:avLst/>
          </a:prstGeom>
        </p:spPr>
        <p:txBody>
          <a:bodyPr/>
          <a:lstStyle/>
          <a:p>
            <a:r>
              <a:t>タイトルテキスト</a:t>
            </a:r>
          </a:p>
        </p:txBody>
      </p:sp>
      <p:sp>
        <p:nvSpPr>
          <p:cNvPr id="57" name="本文レベル1…"/>
          <p:cNvSpPr txBox="1">
            <a:spLocks noGrp="1"/>
          </p:cNvSpPr>
          <p:nvPr>
            <p:ph type="body" idx="1"/>
          </p:nvPr>
        </p:nvSpPr>
        <p:spPr>
          <a:prstGeom prst="rect">
            <a:avLst/>
          </a:prstGeom>
        </p:spPr>
        <p:txBody>
          <a:bodyPr/>
          <a:lstStyle/>
          <a:p>
            <a:r>
              <a:t>本文レベル1</a:t>
            </a:r>
          </a:p>
          <a:p>
            <a:pPr lvl="1"/>
            <a:r>
              <a:t>本文レベル2</a:t>
            </a:r>
          </a:p>
          <a:p>
            <a:pPr lvl="2"/>
            <a:r>
              <a:t>本文レベル3</a:t>
            </a:r>
          </a:p>
          <a:p>
            <a:pPr lvl="3"/>
            <a:r>
              <a:t>本文レベル4</a:t>
            </a:r>
          </a:p>
          <a:p>
            <a:pPr lvl="4"/>
            <a:r>
              <a:t>本文レベル5</a:t>
            </a:r>
          </a:p>
        </p:txBody>
      </p:sp>
      <p:sp>
        <p:nvSpPr>
          <p:cNvPr id="58"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1739796023"/>
      </p:ext>
    </p:extLst>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type="tx">
  <p:cSld name="タイトル、箇条書き、画像">
    <p:spTree>
      <p:nvGrpSpPr>
        <p:cNvPr id="1" name=""/>
        <p:cNvGrpSpPr/>
        <p:nvPr/>
      </p:nvGrpSpPr>
      <p:grpSpPr>
        <a:xfrm>
          <a:off x="0" y="0"/>
          <a:ext cx="0" cy="0"/>
          <a:chOff x="0" y="0"/>
          <a:chExt cx="0" cy="0"/>
        </a:xfrm>
      </p:grpSpPr>
      <p:sp>
        <p:nvSpPr>
          <p:cNvPr id="65" name="イメージ"/>
          <p:cNvSpPr>
            <a:spLocks noGrp="1"/>
          </p:cNvSpPr>
          <p:nvPr>
            <p:ph type="pic" sz="half" idx="13"/>
          </p:nvPr>
        </p:nvSpPr>
        <p:spPr>
          <a:xfrm>
            <a:off x="4723805" y="1821656"/>
            <a:ext cx="3750469" cy="4420195"/>
          </a:xfrm>
          <a:prstGeom prst="rect">
            <a:avLst/>
          </a:prstGeom>
        </p:spPr>
        <p:txBody>
          <a:bodyPr lIns="91439" tIns="45719" rIns="91439" bIns="45719" anchor="t">
            <a:noAutofit/>
          </a:bodyPr>
          <a:lstStyle/>
          <a:p>
            <a:endParaRPr/>
          </a:p>
        </p:txBody>
      </p:sp>
      <p:sp>
        <p:nvSpPr>
          <p:cNvPr id="66" name="タイトルテキスト"/>
          <p:cNvSpPr txBox="1">
            <a:spLocks noGrp="1"/>
          </p:cNvSpPr>
          <p:nvPr>
            <p:ph type="title"/>
          </p:nvPr>
        </p:nvSpPr>
        <p:spPr>
          <a:prstGeom prst="rect">
            <a:avLst/>
          </a:prstGeom>
        </p:spPr>
        <p:txBody>
          <a:bodyPr/>
          <a:lstStyle/>
          <a:p>
            <a:r>
              <a:t>タイトルテキスト</a:t>
            </a:r>
          </a:p>
        </p:txBody>
      </p:sp>
      <p:sp>
        <p:nvSpPr>
          <p:cNvPr id="67" name="本文レベル1…"/>
          <p:cNvSpPr txBox="1">
            <a:spLocks noGrp="1"/>
          </p:cNvSpPr>
          <p:nvPr>
            <p:ph type="body" sz="half" idx="1"/>
          </p:nvPr>
        </p:nvSpPr>
        <p:spPr>
          <a:xfrm>
            <a:off x="669726" y="1821656"/>
            <a:ext cx="3750469" cy="4420195"/>
          </a:xfrm>
          <a:prstGeom prst="rect">
            <a:avLst/>
          </a:prstGeom>
        </p:spPr>
        <p:txBody>
          <a:bodyPr/>
          <a:lstStyle>
            <a:lvl1pPr marL="241093" indent="-241093">
              <a:spcBef>
                <a:spcPts val="2250"/>
              </a:spcBef>
              <a:defRPr sz="1969"/>
            </a:lvl1pPr>
            <a:lvl2pPr marL="482186" indent="-241093">
              <a:spcBef>
                <a:spcPts val="2250"/>
              </a:spcBef>
              <a:defRPr sz="1969"/>
            </a:lvl2pPr>
            <a:lvl3pPr marL="723279" indent="-241093">
              <a:spcBef>
                <a:spcPts val="2250"/>
              </a:spcBef>
              <a:defRPr sz="1969"/>
            </a:lvl3pPr>
            <a:lvl4pPr marL="964372" indent="-241093">
              <a:spcBef>
                <a:spcPts val="2250"/>
              </a:spcBef>
              <a:defRPr sz="1969"/>
            </a:lvl4pPr>
            <a:lvl5pPr marL="1205465" indent="-241093">
              <a:spcBef>
                <a:spcPts val="2250"/>
              </a:spcBef>
              <a:defRPr sz="1969"/>
            </a:lvl5pPr>
          </a:lstStyle>
          <a:p>
            <a:r>
              <a:t>本文レベル1</a:t>
            </a:r>
          </a:p>
          <a:p>
            <a:pPr lvl="1"/>
            <a:r>
              <a:t>本文レベル2</a:t>
            </a:r>
          </a:p>
          <a:p>
            <a:pPr lvl="2"/>
            <a:r>
              <a:t>本文レベル3</a:t>
            </a:r>
          </a:p>
          <a:p>
            <a:pPr lvl="3"/>
            <a:r>
              <a:t>本文レベル4</a:t>
            </a:r>
          </a:p>
          <a:p>
            <a:pPr lvl="4"/>
            <a:r>
              <a:t>本文レベル5</a:t>
            </a:r>
          </a:p>
        </p:txBody>
      </p:sp>
      <p:sp>
        <p:nvSpPr>
          <p:cNvPr id="68" name="スライド番号"/>
          <p:cNvSpPr txBox="1">
            <a:spLocks noGrp="1"/>
          </p:cNvSpPr>
          <p:nvPr>
            <p:ph type="sldNum" sz="quarter" idx="2"/>
          </p:nvPr>
        </p:nvSpPr>
        <p:spPr>
          <a:xfrm>
            <a:off x="4435566" y="6536531"/>
            <a:ext cx="270908" cy="275717"/>
          </a:xfrm>
          <a:prstGeom prst="rect">
            <a:avLst/>
          </a:prstGeom>
        </p:spPr>
        <p:txBody>
          <a:bodyPr/>
          <a:lstStyle>
            <a:lvl1pPr>
              <a:defRPr>
                <a:latin typeface="+mn-lt"/>
                <a:ea typeface="+mn-ea"/>
                <a:cs typeface="+mn-cs"/>
                <a:sym typeface="ヒラギノ角ゴ ProN W3"/>
              </a:defRPr>
            </a:lvl1pPr>
          </a:lstStyle>
          <a:p>
            <a:fld id="{86CB4B4D-7CA3-9044-876B-883B54F8677D}" type="slidenum">
              <a:t>‹#›</a:t>
            </a:fld>
            <a:endParaRPr/>
          </a:p>
        </p:txBody>
      </p:sp>
    </p:spTree>
    <p:extLst>
      <p:ext uri="{BB962C8B-B14F-4D97-AF65-F5344CB8AC3E}">
        <p14:creationId xmlns:p14="http://schemas.microsoft.com/office/powerpoint/2010/main" val="911456815"/>
      </p:ext>
    </p:extLst>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type="tx">
  <p:cSld name="箇条書き">
    <p:spTree>
      <p:nvGrpSpPr>
        <p:cNvPr id="1" name=""/>
        <p:cNvGrpSpPr/>
        <p:nvPr/>
      </p:nvGrpSpPr>
      <p:grpSpPr>
        <a:xfrm>
          <a:off x="0" y="0"/>
          <a:ext cx="0" cy="0"/>
          <a:chOff x="0" y="0"/>
          <a:chExt cx="0" cy="0"/>
        </a:xfrm>
      </p:grpSpPr>
      <p:sp>
        <p:nvSpPr>
          <p:cNvPr id="75" name="本文レベル1…"/>
          <p:cNvSpPr txBox="1">
            <a:spLocks noGrp="1"/>
          </p:cNvSpPr>
          <p:nvPr>
            <p:ph type="body" idx="1"/>
          </p:nvPr>
        </p:nvSpPr>
        <p:spPr>
          <a:xfrm>
            <a:off x="669727" y="892969"/>
            <a:ext cx="7804547" cy="5072063"/>
          </a:xfrm>
          <a:prstGeom prst="rect">
            <a:avLst/>
          </a:prstGeom>
        </p:spPr>
        <p:txBody>
          <a:bodyPr/>
          <a:lstStyle/>
          <a:p>
            <a:r>
              <a:t>本文レベル1</a:t>
            </a:r>
          </a:p>
          <a:p>
            <a:pPr lvl="1"/>
            <a:r>
              <a:t>本文レベル2</a:t>
            </a:r>
          </a:p>
          <a:p>
            <a:pPr lvl="2"/>
            <a:r>
              <a:t>本文レベル3</a:t>
            </a:r>
          </a:p>
          <a:p>
            <a:pPr lvl="3"/>
            <a:r>
              <a:t>本文レベル4</a:t>
            </a:r>
          </a:p>
          <a:p>
            <a:pPr lvl="4"/>
            <a:r>
              <a:t>本文レベル5</a:t>
            </a:r>
          </a:p>
        </p:txBody>
      </p:sp>
      <p:sp>
        <p:nvSpPr>
          <p:cNvPr id="76"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2457677799"/>
      </p:ext>
    </p:extLst>
  </p:cSld>
  <p:clrMapOvr>
    <a:masterClrMapping/>
  </p:clrMapOvr>
  <p:transition spd="med"/>
</p:sldLayout>
</file>

<file path=ppt/slideLayouts/slideLayout23.xml><?xml version="1.0" encoding="utf-8"?>
<p:sldLayout xmlns:a="http://schemas.openxmlformats.org/drawingml/2006/main" xmlns:r="http://schemas.openxmlformats.org/officeDocument/2006/relationships" xmlns:p="http://schemas.openxmlformats.org/presentationml/2006/main" type="tx">
  <p:cSld name="画像（3点）">
    <p:spTree>
      <p:nvGrpSpPr>
        <p:cNvPr id="1" name=""/>
        <p:cNvGrpSpPr/>
        <p:nvPr/>
      </p:nvGrpSpPr>
      <p:grpSpPr>
        <a:xfrm>
          <a:off x="0" y="0"/>
          <a:ext cx="0" cy="0"/>
          <a:chOff x="0" y="0"/>
          <a:chExt cx="0" cy="0"/>
        </a:xfrm>
      </p:grpSpPr>
      <p:sp>
        <p:nvSpPr>
          <p:cNvPr id="83" name="イメージ"/>
          <p:cNvSpPr>
            <a:spLocks noGrp="1"/>
          </p:cNvSpPr>
          <p:nvPr>
            <p:ph type="pic" sz="quarter" idx="13"/>
          </p:nvPr>
        </p:nvSpPr>
        <p:spPr>
          <a:xfrm>
            <a:off x="4723805" y="3580805"/>
            <a:ext cx="3750469" cy="2652117"/>
          </a:xfrm>
          <a:prstGeom prst="rect">
            <a:avLst/>
          </a:prstGeom>
        </p:spPr>
        <p:txBody>
          <a:bodyPr lIns="91439" tIns="45719" rIns="91439" bIns="45719" anchor="t">
            <a:noAutofit/>
          </a:bodyPr>
          <a:lstStyle/>
          <a:p>
            <a:endParaRPr/>
          </a:p>
        </p:txBody>
      </p:sp>
      <p:sp>
        <p:nvSpPr>
          <p:cNvPr id="84" name="イメージ"/>
          <p:cNvSpPr>
            <a:spLocks noGrp="1"/>
          </p:cNvSpPr>
          <p:nvPr>
            <p:ph type="pic" sz="quarter" idx="14"/>
          </p:nvPr>
        </p:nvSpPr>
        <p:spPr>
          <a:xfrm>
            <a:off x="4723805" y="625078"/>
            <a:ext cx="3750469" cy="2652117"/>
          </a:xfrm>
          <a:prstGeom prst="rect">
            <a:avLst/>
          </a:prstGeom>
        </p:spPr>
        <p:txBody>
          <a:bodyPr lIns="91439" tIns="45719" rIns="91439" bIns="45719" anchor="t">
            <a:noAutofit/>
          </a:bodyPr>
          <a:lstStyle/>
          <a:p>
            <a:endParaRPr/>
          </a:p>
        </p:txBody>
      </p:sp>
      <p:sp>
        <p:nvSpPr>
          <p:cNvPr id="85" name="イメージ"/>
          <p:cNvSpPr>
            <a:spLocks noGrp="1"/>
          </p:cNvSpPr>
          <p:nvPr>
            <p:ph type="pic" sz="half" idx="15"/>
          </p:nvPr>
        </p:nvSpPr>
        <p:spPr>
          <a:xfrm>
            <a:off x="669726" y="625078"/>
            <a:ext cx="3750469" cy="5607844"/>
          </a:xfrm>
          <a:prstGeom prst="rect">
            <a:avLst/>
          </a:prstGeom>
        </p:spPr>
        <p:txBody>
          <a:bodyPr lIns="91439" tIns="45719" rIns="91439" bIns="45719" anchor="t">
            <a:noAutofit/>
          </a:bodyPr>
          <a:lstStyle/>
          <a:p>
            <a:endParaRPr/>
          </a:p>
        </p:txBody>
      </p:sp>
      <p:sp>
        <p:nvSpPr>
          <p:cNvPr id="86"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2907514964"/>
      </p:ext>
    </p:extLst>
  </p:cSld>
  <p:clrMapOvr>
    <a:masterClrMapping/>
  </p:clrMapOvr>
  <p:transition spd="med"/>
</p:sldLayout>
</file>

<file path=ppt/slideLayouts/slideLayout24.xml><?xml version="1.0" encoding="utf-8"?>
<p:sldLayout xmlns:a="http://schemas.openxmlformats.org/drawingml/2006/main" xmlns:r="http://schemas.openxmlformats.org/officeDocument/2006/relationships" xmlns:p="http://schemas.openxmlformats.org/presentationml/2006/main" type="tx">
  <p:cSld name="引用">
    <p:spTree>
      <p:nvGrpSpPr>
        <p:cNvPr id="1" name=""/>
        <p:cNvGrpSpPr/>
        <p:nvPr/>
      </p:nvGrpSpPr>
      <p:grpSpPr>
        <a:xfrm>
          <a:off x="0" y="0"/>
          <a:ext cx="0" cy="0"/>
          <a:chOff x="0" y="0"/>
          <a:chExt cx="0" cy="0"/>
        </a:xfrm>
      </p:grpSpPr>
      <p:sp>
        <p:nvSpPr>
          <p:cNvPr id="93" name="–Johnny Appleseed"/>
          <p:cNvSpPr txBox="1">
            <a:spLocks noGrp="1"/>
          </p:cNvSpPr>
          <p:nvPr>
            <p:ph type="body" sz="quarter" idx="13"/>
          </p:nvPr>
        </p:nvSpPr>
        <p:spPr>
          <a:xfrm>
            <a:off x="892969" y="4473773"/>
            <a:ext cx="7358063" cy="362215"/>
          </a:xfrm>
          <a:prstGeom prst="rect">
            <a:avLst/>
          </a:prstGeom>
        </p:spPr>
        <p:txBody>
          <a:bodyPr anchor="t">
            <a:spAutoFit/>
          </a:bodyPr>
          <a:lstStyle>
            <a:lvl1pPr marL="0" indent="0" algn="ctr">
              <a:spcBef>
                <a:spcPts val="0"/>
              </a:spcBef>
              <a:buSzTx/>
              <a:buNone/>
              <a:defRPr sz="1687"/>
            </a:lvl1pPr>
          </a:lstStyle>
          <a:p>
            <a:r>
              <a:t>–Johnny Appleseed</a:t>
            </a:r>
          </a:p>
        </p:txBody>
      </p:sp>
      <p:sp>
        <p:nvSpPr>
          <p:cNvPr id="94" name="“ここに引用を入力してください。”"/>
          <p:cNvSpPr txBox="1">
            <a:spLocks noGrp="1"/>
          </p:cNvSpPr>
          <p:nvPr>
            <p:ph type="body" sz="quarter" idx="14"/>
          </p:nvPr>
        </p:nvSpPr>
        <p:spPr>
          <a:xfrm>
            <a:off x="892969" y="2979431"/>
            <a:ext cx="7358063" cy="470513"/>
          </a:xfrm>
          <a:prstGeom prst="rect">
            <a:avLst/>
          </a:prstGeom>
        </p:spPr>
        <p:txBody>
          <a:bodyPr>
            <a:spAutoFit/>
          </a:bodyPr>
          <a:lstStyle>
            <a:lvl1pPr marL="0" indent="0" algn="ctr">
              <a:spcBef>
                <a:spcPts val="0"/>
              </a:spcBef>
              <a:buSzTx/>
              <a:buNone/>
              <a:defRPr sz="2391"/>
            </a:lvl1pPr>
          </a:lstStyle>
          <a:p>
            <a:r>
              <a:t>“ここに引用を入力してください。”</a:t>
            </a:r>
          </a:p>
        </p:txBody>
      </p:sp>
      <p:sp>
        <p:nvSpPr>
          <p:cNvPr id="95"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631641541"/>
      </p:ext>
    </p:extLst>
  </p:cSld>
  <p:clrMapOvr>
    <a:masterClrMapping/>
  </p:clrMapOvr>
  <p:transition spd="med"/>
</p:sldLayout>
</file>

<file path=ppt/slideLayouts/slideLayout25.xml><?xml version="1.0" encoding="utf-8"?>
<p:sldLayout xmlns:a="http://schemas.openxmlformats.org/drawingml/2006/main" xmlns:r="http://schemas.openxmlformats.org/officeDocument/2006/relationships" xmlns:p="http://schemas.openxmlformats.org/presentationml/2006/main" type="tx">
  <p:cSld name="写真">
    <p:spTree>
      <p:nvGrpSpPr>
        <p:cNvPr id="1" name=""/>
        <p:cNvGrpSpPr/>
        <p:nvPr/>
      </p:nvGrpSpPr>
      <p:grpSpPr>
        <a:xfrm>
          <a:off x="0" y="0"/>
          <a:ext cx="0" cy="0"/>
          <a:chOff x="0" y="0"/>
          <a:chExt cx="0" cy="0"/>
        </a:xfrm>
      </p:grpSpPr>
      <p:sp>
        <p:nvSpPr>
          <p:cNvPr id="102" name="イメージ"/>
          <p:cNvSpPr>
            <a:spLocks noGrp="1"/>
          </p:cNvSpPr>
          <p:nvPr>
            <p:ph type="pic" idx="13"/>
          </p:nvPr>
        </p:nvSpPr>
        <p:spPr>
          <a:xfrm>
            <a:off x="0" y="0"/>
            <a:ext cx="9144000" cy="6858000"/>
          </a:xfrm>
          <a:prstGeom prst="rect">
            <a:avLst/>
          </a:prstGeom>
        </p:spPr>
        <p:txBody>
          <a:bodyPr lIns="91439" tIns="45719" rIns="91439" bIns="45719" anchor="t">
            <a:noAutofit/>
          </a:bodyPr>
          <a:lstStyle/>
          <a:p>
            <a:endParaRPr/>
          </a:p>
        </p:txBody>
      </p:sp>
      <p:sp>
        <p:nvSpPr>
          <p:cNvPr id="103"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3908295716"/>
      </p:ext>
    </p:extLst>
  </p:cSld>
  <p:clrMapOvr>
    <a:masterClrMapping/>
  </p:clrMapOvr>
  <p:transition spd="med"/>
</p:sldLayout>
</file>

<file path=ppt/slideLayouts/slideLayout26.xml><?xml version="1.0" encoding="utf-8"?>
<p:sldLayout xmlns:a="http://schemas.openxmlformats.org/drawingml/2006/main" xmlns:r="http://schemas.openxmlformats.org/officeDocument/2006/relationships" xmlns:p="http://schemas.openxmlformats.org/presentationml/2006/main" type="tx">
  <p:cSld name="1_Custom Layout">
    <p:spTree>
      <p:nvGrpSpPr>
        <p:cNvPr id="1" name=""/>
        <p:cNvGrpSpPr/>
        <p:nvPr/>
      </p:nvGrpSpPr>
      <p:grpSpPr>
        <a:xfrm>
          <a:off x="0" y="0"/>
          <a:ext cx="0" cy="0"/>
          <a:chOff x="0" y="0"/>
          <a:chExt cx="0" cy="0"/>
        </a:xfrm>
      </p:grpSpPr>
      <p:sp>
        <p:nvSpPr>
          <p:cNvPr id="117" name="Rectangle 7"/>
          <p:cNvSpPr/>
          <p:nvPr/>
        </p:nvSpPr>
        <p:spPr>
          <a:xfrm>
            <a:off x="-1" y="263769"/>
            <a:ext cx="9144001" cy="6330462"/>
          </a:xfrm>
          <a:prstGeom prst="rect">
            <a:avLst/>
          </a:prstGeom>
          <a:solidFill>
            <a:srgbClr val="CFD8DC"/>
          </a:solidFill>
          <a:ln w="12700">
            <a:miter lim="400000"/>
          </a:ln>
        </p:spPr>
        <p:txBody>
          <a:bodyPr lIns="42203" tIns="42203" rIns="42203" bIns="42203" anchor="ctr"/>
          <a:lstStyle/>
          <a:p>
            <a:pPr defTabSz="914367">
              <a:defRPr>
                <a:solidFill>
                  <a:srgbClr val="FFFFFF"/>
                </a:solidFill>
                <a:latin typeface="Calibri"/>
                <a:ea typeface="Calibri"/>
                <a:cs typeface="Calibri"/>
                <a:sym typeface="Calibri"/>
              </a:defRPr>
            </a:pPr>
            <a:endParaRPr sz="1266"/>
          </a:p>
        </p:txBody>
      </p:sp>
      <p:sp>
        <p:nvSpPr>
          <p:cNvPr id="118" name="Rectangle 8"/>
          <p:cNvSpPr/>
          <p:nvPr/>
        </p:nvSpPr>
        <p:spPr>
          <a:xfrm>
            <a:off x="-1" y="263768"/>
            <a:ext cx="9144001" cy="675250"/>
          </a:xfrm>
          <a:prstGeom prst="rect">
            <a:avLst/>
          </a:prstGeom>
          <a:solidFill>
            <a:srgbClr val="37474F"/>
          </a:solidFill>
          <a:ln w="12700">
            <a:miter lim="400000"/>
          </a:ln>
        </p:spPr>
        <p:txBody>
          <a:bodyPr lIns="42203" tIns="42203" rIns="42203" bIns="42203" anchor="ctr"/>
          <a:lstStyle/>
          <a:p>
            <a:pPr defTabSz="914367">
              <a:defRPr>
                <a:solidFill>
                  <a:srgbClr val="FFFFFF"/>
                </a:solidFill>
                <a:latin typeface="Calibri"/>
                <a:ea typeface="Calibri"/>
                <a:cs typeface="Calibri"/>
                <a:sym typeface="Calibri"/>
              </a:defRPr>
            </a:pPr>
            <a:endParaRPr sz="1266"/>
          </a:p>
        </p:txBody>
      </p:sp>
      <p:sp>
        <p:nvSpPr>
          <p:cNvPr id="119" name="Rectangle 13"/>
          <p:cNvSpPr/>
          <p:nvPr/>
        </p:nvSpPr>
        <p:spPr>
          <a:xfrm>
            <a:off x="351692" y="1099129"/>
            <a:ext cx="8440616" cy="5064370"/>
          </a:xfrm>
          <a:prstGeom prst="rect">
            <a:avLst/>
          </a:prstGeom>
          <a:solidFill>
            <a:srgbClr val="FFFFFF"/>
          </a:solidFill>
          <a:ln w="12700">
            <a:miter lim="400000"/>
          </a:ln>
        </p:spPr>
        <p:txBody>
          <a:bodyPr lIns="42203" tIns="42203" rIns="42203" bIns="42203" anchor="ctr"/>
          <a:lstStyle/>
          <a:p>
            <a:pPr defTabSz="914367">
              <a:defRPr>
                <a:solidFill>
                  <a:srgbClr val="FFFFFF"/>
                </a:solidFill>
                <a:latin typeface="Calibri"/>
                <a:ea typeface="Calibri"/>
                <a:cs typeface="Calibri"/>
                <a:sym typeface="Calibri"/>
              </a:defRPr>
            </a:pPr>
            <a:endParaRPr sz="1266"/>
          </a:p>
        </p:txBody>
      </p:sp>
      <p:pic>
        <p:nvPicPr>
          <p:cNvPr id="120" name="Picture 12" descr="Picture 12"/>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7522906" y="389562"/>
            <a:ext cx="1269402" cy="423662"/>
          </a:xfrm>
          <a:prstGeom prst="rect">
            <a:avLst/>
          </a:prstGeom>
          <a:ln w="12700">
            <a:miter lim="400000"/>
          </a:ln>
        </p:spPr>
      </p:pic>
      <p:sp>
        <p:nvSpPr>
          <p:cNvPr id="121" name="Rectangle 5"/>
          <p:cNvSpPr/>
          <p:nvPr/>
        </p:nvSpPr>
        <p:spPr>
          <a:xfrm>
            <a:off x="-1" y="263769"/>
            <a:ext cx="9144001" cy="6330462"/>
          </a:xfrm>
          <a:prstGeom prst="rect">
            <a:avLst/>
          </a:prstGeom>
          <a:solidFill>
            <a:srgbClr val="FFFFFF"/>
          </a:solidFill>
          <a:ln w="12700">
            <a:miter lim="400000"/>
          </a:ln>
        </p:spPr>
        <p:txBody>
          <a:bodyPr lIns="42203" tIns="42203" rIns="42203" bIns="42203" anchor="ctr"/>
          <a:lstStyle/>
          <a:p>
            <a:pPr defTabSz="914367">
              <a:defRPr>
                <a:solidFill>
                  <a:srgbClr val="FFFFFF"/>
                </a:solidFill>
                <a:latin typeface="Calibri"/>
                <a:ea typeface="Calibri"/>
                <a:cs typeface="Calibri"/>
                <a:sym typeface="Calibri"/>
              </a:defRPr>
            </a:pPr>
            <a:endParaRPr sz="1266"/>
          </a:p>
        </p:txBody>
      </p:sp>
      <p:sp>
        <p:nvSpPr>
          <p:cNvPr id="122" name="スライド番号"/>
          <p:cNvSpPr txBox="1">
            <a:spLocks noGrp="1"/>
          </p:cNvSpPr>
          <p:nvPr>
            <p:ph type="sldNum" sz="quarter" idx="2"/>
          </p:nvPr>
        </p:nvSpPr>
        <p:spPr>
          <a:xfrm>
            <a:off x="6263669" y="5983999"/>
            <a:ext cx="289531" cy="294341"/>
          </a:xfrm>
          <a:prstGeom prst="rect">
            <a:avLst/>
          </a:prstGeom>
        </p:spPr>
        <p:txBody>
          <a:bodyPr lIns="60022" tIns="60022" rIns="60022" bIns="60022" anchor="ctr"/>
          <a:lstStyle>
            <a:lvl1pPr algn="r" defTabSz="914367">
              <a:defRPr>
                <a:solidFill>
                  <a:srgbClr val="37474F"/>
                </a:solidFill>
                <a:latin typeface="Calibri"/>
                <a:ea typeface="Calibri"/>
                <a:cs typeface="Calibri"/>
                <a:sym typeface="Calibri"/>
              </a:defRPr>
            </a:lvl1pPr>
          </a:lstStyle>
          <a:p>
            <a:fld id="{86CB4B4D-7CA3-9044-876B-883B54F8677D}" type="slidenum">
              <a:t>‹#›</a:t>
            </a:fld>
            <a:endParaRPr/>
          </a:p>
        </p:txBody>
      </p:sp>
    </p:spTree>
    <p:extLst>
      <p:ext uri="{BB962C8B-B14F-4D97-AF65-F5344CB8AC3E}">
        <p14:creationId xmlns:p14="http://schemas.microsoft.com/office/powerpoint/2010/main" val="1889283607"/>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タイトル（中央）">
    <p:spTree>
      <p:nvGrpSpPr>
        <p:cNvPr id="1" name=""/>
        <p:cNvGrpSpPr/>
        <p:nvPr/>
      </p:nvGrpSpPr>
      <p:grpSpPr>
        <a:xfrm>
          <a:off x="0" y="0"/>
          <a:ext cx="0" cy="0"/>
          <a:chOff x="0" y="0"/>
          <a:chExt cx="0" cy="0"/>
        </a:xfrm>
      </p:grpSpPr>
      <p:sp>
        <p:nvSpPr>
          <p:cNvPr id="30" name="タイトルテキスト"/>
          <p:cNvSpPr txBox="1">
            <a:spLocks noGrp="1"/>
          </p:cNvSpPr>
          <p:nvPr>
            <p:ph type="title"/>
          </p:nvPr>
        </p:nvSpPr>
        <p:spPr>
          <a:xfrm>
            <a:off x="892969" y="2268141"/>
            <a:ext cx="7358063" cy="2321719"/>
          </a:xfrm>
          <a:prstGeom prst="rect">
            <a:avLst/>
          </a:prstGeom>
        </p:spPr>
        <p:txBody>
          <a:bodyPr/>
          <a:lstStyle/>
          <a:p>
            <a:r>
              <a:t>タイトルテキスト</a:t>
            </a:r>
          </a:p>
        </p:txBody>
      </p:sp>
      <p:sp>
        <p:nvSpPr>
          <p:cNvPr id="31"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2845743784"/>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画像（縦長）">
    <p:spTree>
      <p:nvGrpSpPr>
        <p:cNvPr id="1" name=""/>
        <p:cNvGrpSpPr/>
        <p:nvPr/>
      </p:nvGrpSpPr>
      <p:grpSpPr>
        <a:xfrm>
          <a:off x="0" y="0"/>
          <a:ext cx="0" cy="0"/>
          <a:chOff x="0" y="0"/>
          <a:chExt cx="0" cy="0"/>
        </a:xfrm>
      </p:grpSpPr>
      <p:sp>
        <p:nvSpPr>
          <p:cNvPr id="38" name="イメージ"/>
          <p:cNvSpPr>
            <a:spLocks noGrp="1"/>
          </p:cNvSpPr>
          <p:nvPr>
            <p:ph type="pic" sz="half" idx="13"/>
          </p:nvPr>
        </p:nvSpPr>
        <p:spPr>
          <a:xfrm>
            <a:off x="4723805" y="446484"/>
            <a:ext cx="3750469" cy="5777508"/>
          </a:xfrm>
          <a:prstGeom prst="rect">
            <a:avLst/>
          </a:prstGeom>
        </p:spPr>
        <p:txBody>
          <a:bodyPr lIns="91439" tIns="45719" rIns="91439" bIns="45719" anchor="t">
            <a:noAutofit/>
          </a:bodyPr>
          <a:lstStyle/>
          <a:p>
            <a:endParaRPr/>
          </a:p>
        </p:txBody>
      </p:sp>
      <p:sp>
        <p:nvSpPr>
          <p:cNvPr id="39" name="タイトルテキスト"/>
          <p:cNvSpPr txBox="1">
            <a:spLocks noGrp="1"/>
          </p:cNvSpPr>
          <p:nvPr>
            <p:ph type="title"/>
          </p:nvPr>
        </p:nvSpPr>
        <p:spPr>
          <a:xfrm>
            <a:off x="669726" y="446484"/>
            <a:ext cx="3750469" cy="2803922"/>
          </a:xfrm>
          <a:prstGeom prst="rect">
            <a:avLst/>
          </a:prstGeom>
        </p:spPr>
        <p:txBody>
          <a:bodyPr anchor="b"/>
          <a:lstStyle>
            <a:lvl1pPr>
              <a:defRPr sz="4219"/>
            </a:lvl1pPr>
          </a:lstStyle>
          <a:p>
            <a:r>
              <a:t>タイトルテキスト</a:t>
            </a:r>
          </a:p>
        </p:txBody>
      </p:sp>
      <p:sp>
        <p:nvSpPr>
          <p:cNvPr id="40" name="本文レベル1…"/>
          <p:cNvSpPr txBox="1">
            <a:spLocks noGrp="1"/>
          </p:cNvSpPr>
          <p:nvPr>
            <p:ph type="body" sz="quarter" idx="1"/>
          </p:nvPr>
        </p:nvSpPr>
        <p:spPr>
          <a:xfrm>
            <a:off x="669726" y="3321844"/>
            <a:ext cx="3750469" cy="2893219"/>
          </a:xfrm>
          <a:prstGeom prst="rect">
            <a:avLst/>
          </a:prstGeom>
        </p:spPr>
        <p:txBody>
          <a:bodyPr anchor="t"/>
          <a:lstStyle>
            <a:lvl1pPr marL="0" indent="0" algn="ctr">
              <a:spcBef>
                <a:spcPts val="0"/>
              </a:spcBef>
              <a:buSzTx/>
              <a:buNone/>
              <a:defRPr sz="2602"/>
            </a:lvl1pPr>
            <a:lvl2pPr marL="0" indent="0" algn="ctr">
              <a:spcBef>
                <a:spcPts val="0"/>
              </a:spcBef>
              <a:buSzTx/>
              <a:buNone/>
              <a:defRPr sz="2602"/>
            </a:lvl2pPr>
            <a:lvl3pPr marL="0" indent="0" algn="ctr">
              <a:spcBef>
                <a:spcPts val="0"/>
              </a:spcBef>
              <a:buSzTx/>
              <a:buNone/>
              <a:defRPr sz="2602"/>
            </a:lvl3pPr>
            <a:lvl4pPr marL="0" indent="0" algn="ctr">
              <a:spcBef>
                <a:spcPts val="0"/>
              </a:spcBef>
              <a:buSzTx/>
              <a:buNone/>
              <a:defRPr sz="2602"/>
            </a:lvl4pPr>
            <a:lvl5pPr marL="0" indent="0" algn="ctr">
              <a:spcBef>
                <a:spcPts val="0"/>
              </a:spcBef>
              <a:buSzTx/>
              <a:buNone/>
              <a:defRPr sz="2602"/>
            </a:lvl5pPr>
          </a:lstStyle>
          <a:p>
            <a:r>
              <a:t>本文レベル1</a:t>
            </a:r>
          </a:p>
          <a:p>
            <a:pPr lvl="1"/>
            <a:r>
              <a:t>本文レベル2</a:t>
            </a:r>
          </a:p>
          <a:p>
            <a:pPr lvl="2"/>
            <a:r>
              <a:t>本文レベル3</a:t>
            </a:r>
          </a:p>
          <a:p>
            <a:pPr lvl="3"/>
            <a:r>
              <a:t>本文レベル4</a:t>
            </a:r>
          </a:p>
          <a:p>
            <a:pPr lvl="4"/>
            <a:r>
              <a:t>本文レベル5</a:t>
            </a:r>
          </a:p>
        </p:txBody>
      </p:sp>
      <p:sp>
        <p:nvSpPr>
          <p:cNvPr id="41"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3456251772"/>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タイトル（上）">
    <p:spTree>
      <p:nvGrpSpPr>
        <p:cNvPr id="1" name=""/>
        <p:cNvGrpSpPr/>
        <p:nvPr/>
      </p:nvGrpSpPr>
      <p:grpSpPr>
        <a:xfrm>
          <a:off x="0" y="0"/>
          <a:ext cx="0" cy="0"/>
          <a:chOff x="0" y="0"/>
          <a:chExt cx="0" cy="0"/>
        </a:xfrm>
      </p:grpSpPr>
      <p:sp>
        <p:nvSpPr>
          <p:cNvPr id="48" name="タイトルテキスト"/>
          <p:cNvSpPr txBox="1">
            <a:spLocks noGrp="1"/>
          </p:cNvSpPr>
          <p:nvPr>
            <p:ph type="title"/>
          </p:nvPr>
        </p:nvSpPr>
        <p:spPr>
          <a:prstGeom prst="rect">
            <a:avLst/>
          </a:prstGeom>
        </p:spPr>
        <p:txBody>
          <a:bodyPr/>
          <a:lstStyle/>
          <a:p>
            <a:r>
              <a:t>タイトルテキスト</a:t>
            </a:r>
          </a:p>
        </p:txBody>
      </p:sp>
      <p:sp>
        <p:nvSpPr>
          <p:cNvPr id="49"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162025508"/>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タイトル&amp;箇条書き">
    <p:spTree>
      <p:nvGrpSpPr>
        <p:cNvPr id="1" name=""/>
        <p:cNvGrpSpPr/>
        <p:nvPr/>
      </p:nvGrpSpPr>
      <p:grpSpPr>
        <a:xfrm>
          <a:off x="0" y="0"/>
          <a:ext cx="0" cy="0"/>
          <a:chOff x="0" y="0"/>
          <a:chExt cx="0" cy="0"/>
        </a:xfrm>
      </p:grpSpPr>
      <p:sp>
        <p:nvSpPr>
          <p:cNvPr id="56" name="タイトルテキスト"/>
          <p:cNvSpPr txBox="1">
            <a:spLocks noGrp="1"/>
          </p:cNvSpPr>
          <p:nvPr>
            <p:ph type="title"/>
          </p:nvPr>
        </p:nvSpPr>
        <p:spPr>
          <a:prstGeom prst="rect">
            <a:avLst/>
          </a:prstGeom>
        </p:spPr>
        <p:txBody>
          <a:bodyPr/>
          <a:lstStyle/>
          <a:p>
            <a:r>
              <a:t>タイトルテキスト</a:t>
            </a:r>
          </a:p>
        </p:txBody>
      </p:sp>
      <p:sp>
        <p:nvSpPr>
          <p:cNvPr id="57" name="本文レベル1…"/>
          <p:cNvSpPr txBox="1">
            <a:spLocks noGrp="1"/>
          </p:cNvSpPr>
          <p:nvPr>
            <p:ph type="body" idx="1"/>
          </p:nvPr>
        </p:nvSpPr>
        <p:spPr>
          <a:prstGeom prst="rect">
            <a:avLst/>
          </a:prstGeom>
        </p:spPr>
        <p:txBody>
          <a:bodyPr/>
          <a:lstStyle/>
          <a:p>
            <a:r>
              <a:t>本文レベル1</a:t>
            </a:r>
          </a:p>
          <a:p>
            <a:pPr lvl="1"/>
            <a:r>
              <a:t>本文レベル2</a:t>
            </a:r>
          </a:p>
          <a:p>
            <a:pPr lvl="2"/>
            <a:r>
              <a:t>本文レベル3</a:t>
            </a:r>
          </a:p>
          <a:p>
            <a:pPr lvl="3"/>
            <a:r>
              <a:t>本文レベル4</a:t>
            </a:r>
          </a:p>
          <a:p>
            <a:pPr lvl="4"/>
            <a:r>
              <a:t>本文レベル5</a:t>
            </a:r>
          </a:p>
        </p:txBody>
      </p:sp>
      <p:sp>
        <p:nvSpPr>
          <p:cNvPr id="58"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3365894121"/>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タイトル、箇条書き、画像">
    <p:spTree>
      <p:nvGrpSpPr>
        <p:cNvPr id="1" name=""/>
        <p:cNvGrpSpPr/>
        <p:nvPr/>
      </p:nvGrpSpPr>
      <p:grpSpPr>
        <a:xfrm>
          <a:off x="0" y="0"/>
          <a:ext cx="0" cy="0"/>
          <a:chOff x="0" y="0"/>
          <a:chExt cx="0" cy="0"/>
        </a:xfrm>
      </p:grpSpPr>
      <p:sp>
        <p:nvSpPr>
          <p:cNvPr id="65" name="イメージ"/>
          <p:cNvSpPr>
            <a:spLocks noGrp="1"/>
          </p:cNvSpPr>
          <p:nvPr>
            <p:ph type="pic" sz="half" idx="13"/>
          </p:nvPr>
        </p:nvSpPr>
        <p:spPr>
          <a:xfrm>
            <a:off x="4723805" y="1821656"/>
            <a:ext cx="3750469" cy="4420195"/>
          </a:xfrm>
          <a:prstGeom prst="rect">
            <a:avLst/>
          </a:prstGeom>
        </p:spPr>
        <p:txBody>
          <a:bodyPr lIns="91439" tIns="45719" rIns="91439" bIns="45719" anchor="t">
            <a:noAutofit/>
          </a:bodyPr>
          <a:lstStyle/>
          <a:p>
            <a:endParaRPr/>
          </a:p>
        </p:txBody>
      </p:sp>
      <p:sp>
        <p:nvSpPr>
          <p:cNvPr id="66" name="タイトルテキスト"/>
          <p:cNvSpPr txBox="1">
            <a:spLocks noGrp="1"/>
          </p:cNvSpPr>
          <p:nvPr>
            <p:ph type="title"/>
          </p:nvPr>
        </p:nvSpPr>
        <p:spPr>
          <a:prstGeom prst="rect">
            <a:avLst/>
          </a:prstGeom>
        </p:spPr>
        <p:txBody>
          <a:bodyPr/>
          <a:lstStyle/>
          <a:p>
            <a:r>
              <a:t>タイトルテキスト</a:t>
            </a:r>
          </a:p>
        </p:txBody>
      </p:sp>
      <p:sp>
        <p:nvSpPr>
          <p:cNvPr id="67" name="本文レベル1…"/>
          <p:cNvSpPr txBox="1">
            <a:spLocks noGrp="1"/>
          </p:cNvSpPr>
          <p:nvPr>
            <p:ph type="body" sz="half" idx="1"/>
          </p:nvPr>
        </p:nvSpPr>
        <p:spPr>
          <a:xfrm>
            <a:off x="669726" y="1821656"/>
            <a:ext cx="3750469" cy="4420195"/>
          </a:xfrm>
          <a:prstGeom prst="rect">
            <a:avLst/>
          </a:prstGeom>
        </p:spPr>
        <p:txBody>
          <a:bodyPr/>
          <a:lstStyle>
            <a:lvl1pPr marL="241118" indent="-241118">
              <a:spcBef>
                <a:spcPts val="2250"/>
              </a:spcBef>
              <a:defRPr sz="1969"/>
            </a:lvl1pPr>
            <a:lvl2pPr marL="482234" indent="-241118">
              <a:spcBef>
                <a:spcPts val="2250"/>
              </a:spcBef>
              <a:defRPr sz="1969"/>
            </a:lvl2pPr>
            <a:lvl3pPr marL="723352" indent="-241118">
              <a:spcBef>
                <a:spcPts val="2250"/>
              </a:spcBef>
              <a:defRPr sz="1969"/>
            </a:lvl3pPr>
            <a:lvl4pPr marL="964468" indent="-241118">
              <a:spcBef>
                <a:spcPts val="2250"/>
              </a:spcBef>
              <a:defRPr sz="1969"/>
            </a:lvl4pPr>
            <a:lvl5pPr marL="1205586" indent="-241118">
              <a:spcBef>
                <a:spcPts val="2250"/>
              </a:spcBef>
              <a:defRPr sz="1969"/>
            </a:lvl5pPr>
          </a:lstStyle>
          <a:p>
            <a:r>
              <a:t>本文レベル1</a:t>
            </a:r>
          </a:p>
          <a:p>
            <a:pPr lvl="1"/>
            <a:r>
              <a:t>本文レベル2</a:t>
            </a:r>
          </a:p>
          <a:p>
            <a:pPr lvl="2"/>
            <a:r>
              <a:t>本文レベル3</a:t>
            </a:r>
          </a:p>
          <a:p>
            <a:pPr lvl="3"/>
            <a:r>
              <a:t>本文レベル4</a:t>
            </a:r>
          </a:p>
          <a:p>
            <a:pPr lvl="4"/>
            <a:r>
              <a:t>本文レベル5</a:t>
            </a:r>
          </a:p>
        </p:txBody>
      </p:sp>
      <p:sp>
        <p:nvSpPr>
          <p:cNvPr id="68" name="スライド番号"/>
          <p:cNvSpPr txBox="1">
            <a:spLocks noGrp="1"/>
          </p:cNvSpPr>
          <p:nvPr>
            <p:ph type="sldNum" sz="quarter" idx="2"/>
          </p:nvPr>
        </p:nvSpPr>
        <p:spPr>
          <a:xfrm>
            <a:off x="4425349" y="6536535"/>
            <a:ext cx="318998" cy="275717"/>
          </a:xfrm>
          <a:prstGeom prst="rect">
            <a:avLst/>
          </a:prstGeom>
        </p:spPr>
        <p:txBody>
          <a:bodyPr/>
          <a:lstStyle>
            <a:lvl1pPr>
              <a:defRPr>
                <a:latin typeface="+mn-lt"/>
                <a:ea typeface="+mn-ea"/>
                <a:cs typeface="+mn-cs"/>
                <a:sym typeface="ヒラギノ角ゴ ProN W3"/>
              </a:defRPr>
            </a:lvl1pPr>
          </a:lstStyle>
          <a:p>
            <a:fld id="{86CB4B4D-7CA3-9044-876B-883B54F8677D}" type="slidenum">
              <a:t>‹#›</a:t>
            </a:fld>
            <a:endParaRPr/>
          </a:p>
        </p:txBody>
      </p:sp>
    </p:spTree>
    <p:extLst>
      <p:ext uri="{BB962C8B-B14F-4D97-AF65-F5344CB8AC3E}">
        <p14:creationId xmlns:p14="http://schemas.microsoft.com/office/powerpoint/2010/main" val="3977749308"/>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箇条書き">
    <p:spTree>
      <p:nvGrpSpPr>
        <p:cNvPr id="1" name=""/>
        <p:cNvGrpSpPr/>
        <p:nvPr/>
      </p:nvGrpSpPr>
      <p:grpSpPr>
        <a:xfrm>
          <a:off x="0" y="0"/>
          <a:ext cx="0" cy="0"/>
          <a:chOff x="0" y="0"/>
          <a:chExt cx="0" cy="0"/>
        </a:xfrm>
      </p:grpSpPr>
      <p:sp>
        <p:nvSpPr>
          <p:cNvPr id="75" name="本文レベル1…"/>
          <p:cNvSpPr txBox="1">
            <a:spLocks noGrp="1"/>
          </p:cNvSpPr>
          <p:nvPr>
            <p:ph type="body" idx="1"/>
          </p:nvPr>
        </p:nvSpPr>
        <p:spPr>
          <a:xfrm>
            <a:off x="669727" y="892969"/>
            <a:ext cx="7804547" cy="5072063"/>
          </a:xfrm>
          <a:prstGeom prst="rect">
            <a:avLst/>
          </a:prstGeom>
        </p:spPr>
        <p:txBody>
          <a:bodyPr/>
          <a:lstStyle/>
          <a:p>
            <a:r>
              <a:t>本文レベル1</a:t>
            </a:r>
          </a:p>
          <a:p>
            <a:pPr lvl="1"/>
            <a:r>
              <a:t>本文レベル2</a:t>
            </a:r>
          </a:p>
          <a:p>
            <a:pPr lvl="2"/>
            <a:r>
              <a:t>本文レベル3</a:t>
            </a:r>
          </a:p>
          <a:p>
            <a:pPr lvl="3"/>
            <a:r>
              <a:t>本文レベル4</a:t>
            </a:r>
          </a:p>
          <a:p>
            <a:pPr lvl="4"/>
            <a:r>
              <a:t>本文レベル5</a:t>
            </a:r>
          </a:p>
        </p:txBody>
      </p:sp>
      <p:sp>
        <p:nvSpPr>
          <p:cNvPr id="76"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3283923536"/>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画像（3点）">
    <p:spTree>
      <p:nvGrpSpPr>
        <p:cNvPr id="1" name=""/>
        <p:cNvGrpSpPr/>
        <p:nvPr/>
      </p:nvGrpSpPr>
      <p:grpSpPr>
        <a:xfrm>
          <a:off x="0" y="0"/>
          <a:ext cx="0" cy="0"/>
          <a:chOff x="0" y="0"/>
          <a:chExt cx="0" cy="0"/>
        </a:xfrm>
      </p:grpSpPr>
      <p:sp>
        <p:nvSpPr>
          <p:cNvPr id="83" name="イメージ"/>
          <p:cNvSpPr>
            <a:spLocks noGrp="1"/>
          </p:cNvSpPr>
          <p:nvPr>
            <p:ph type="pic" sz="quarter" idx="13"/>
          </p:nvPr>
        </p:nvSpPr>
        <p:spPr>
          <a:xfrm>
            <a:off x="4723805" y="3580805"/>
            <a:ext cx="3750469" cy="2652117"/>
          </a:xfrm>
          <a:prstGeom prst="rect">
            <a:avLst/>
          </a:prstGeom>
        </p:spPr>
        <p:txBody>
          <a:bodyPr lIns="91439" tIns="45719" rIns="91439" bIns="45719" anchor="t">
            <a:noAutofit/>
          </a:bodyPr>
          <a:lstStyle/>
          <a:p>
            <a:endParaRPr/>
          </a:p>
        </p:txBody>
      </p:sp>
      <p:sp>
        <p:nvSpPr>
          <p:cNvPr id="84" name="イメージ"/>
          <p:cNvSpPr>
            <a:spLocks noGrp="1"/>
          </p:cNvSpPr>
          <p:nvPr>
            <p:ph type="pic" sz="quarter" idx="14"/>
          </p:nvPr>
        </p:nvSpPr>
        <p:spPr>
          <a:xfrm>
            <a:off x="4723805" y="625078"/>
            <a:ext cx="3750469" cy="2652117"/>
          </a:xfrm>
          <a:prstGeom prst="rect">
            <a:avLst/>
          </a:prstGeom>
        </p:spPr>
        <p:txBody>
          <a:bodyPr lIns="91439" tIns="45719" rIns="91439" bIns="45719" anchor="t">
            <a:noAutofit/>
          </a:bodyPr>
          <a:lstStyle/>
          <a:p>
            <a:endParaRPr/>
          </a:p>
        </p:txBody>
      </p:sp>
      <p:sp>
        <p:nvSpPr>
          <p:cNvPr id="85" name="イメージ"/>
          <p:cNvSpPr>
            <a:spLocks noGrp="1"/>
          </p:cNvSpPr>
          <p:nvPr>
            <p:ph type="pic" sz="half" idx="15"/>
          </p:nvPr>
        </p:nvSpPr>
        <p:spPr>
          <a:xfrm>
            <a:off x="669726" y="625078"/>
            <a:ext cx="3750469" cy="5607844"/>
          </a:xfrm>
          <a:prstGeom prst="rect">
            <a:avLst/>
          </a:prstGeom>
        </p:spPr>
        <p:txBody>
          <a:bodyPr lIns="91439" tIns="45719" rIns="91439" bIns="45719" anchor="t">
            <a:noAutofit/>
          </a:bodyPr>
          <a:lstStyle/>
          <a:p>
            <a:endParaRPr/>
          </a:p>
        </p:txBody>
      </p:sp>
      <p:sp>
        <p:nvSpPr>
          <p:cNvPr id="86"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1367099500"/>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theme" Target="../theme/theme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タイトルテキスト"/>
          <p:cNvSpPr txBox="1">
            <a:spLocks noGrp="1"/>
          </p:cNvSpPr>
          <p:nvPr>
            <p:ph type="title"/>
          </p:nvPr>
        </p:nvSpPr>
        <p:spPr>
          <a:xfrm>
            <a:off x="669727" y="178594"/>
            <a:ext cx="7804547" cy="151804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p>
            <a:r>
              <a:t>タイトルテキスト</a:t>
            </a:r>
          </a:p>
        </p:txBody>
      </p:sp>
      <p:sp>
        <p:nvSpPr>
          <p:cNvPr id="3" name="スライド番号"/>
          <p:cNvSpPr txBox="1">
            <a:spLocks noGrp="1"/>
          </p:cNvSpPr>
          <p:nvPr>
            <p:ph type="sldNum" sz="quarter" idx="2"/>
          </p:nvPr>
        </p:nvSpPr>
        <p:spPr>
          <a:xfrm>
            <a:off x="4425351" y="6536535"/>
            <a:ext cx="318998" cy="275717"/>
          </a:xfrm>
          <a:prstGeom prst="rect">
            <a:avLst/>
          </a:prstGeom>
          <a:ln w="12700">
            <a:miter lim="400000"/>
          </a:ln>
        </p:spPr>
        <p:txBody>
          <a:bodyPr wrap="none" lIns="50800" tIns="50800" rIns="50800" bIns="50800">
            <a:spAutoFit/>
          </a:bodyPr>
          <a:lstStyle>
            <a:lvl1pPr>
              <a:defRPr sz="1125">
                <a:latin typeface="Helvetica Neue Light"/>
                <a:ea typeface="Helvetica Neue Light"/>
                <a:cs typeface="Helvetica Neue Light"/>
                <a:sym typeface="Helvetica Neue Light"/>
              </a:defRPr>
            </a:lvl1pPr>
          </a:lstStyle>
          <a:p>
            <a:fld id="{86CB4B4D-7CA3-9044-876B-883B54F8677D}" type="slidenum">
              <a:t>‹#›</a:t>
            </a:fld>
            <a:endParaRPr/>
          </a:p>
        </p:txBody>
      </p:sp>
      <p:sp>
        <p:nvSpPr>
          <p:cNvPr id="4" name="本文レベル1…"/>
          <p:cNvSpPr txBox="1">
            <a:spLocks noGrp="1"/>
          </p:cNvSpPr>
          <p:nvPr>
            <p:ph type="body" idx="1"/>
          </p:nvPr>
        </p:nvSpPr>
        <p:spPr>
          <a:xfrm>
            <a:off x="669727" y="1821656"/>
            <a:ext cx="7804547" cy="442019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p>
            <a:r>
              <a:t>本文レベル1</a:t>
            </a:r>
          </a:p>
          <a:p>
            <a:pPr lvl="1"/>
            <a:r>
              <a:t>本文レベル2</a:t>
            </a:r>
          </a:p>
          <a:p>
            <a:pPr lvl="2"/>
            <a:r>
              <a:t>本文レベル3</a:t>
            </a:r>
          </a:p>
          <a:p>
            <a:pPr lvl="3"/>
            <a:r>
              <a:t>本文レベル4</a:t>
            </a:r>
          </a:p>
          <a:p>
            <a:pPr lvl="4"/>
            <a:r>
              <a:t>本文レベル5</a:t>
            </a:r>
          </a:p>
        </p:txBody>
      </p:sp>
    </p:spTree>
    <p:extLst>
      <p:ext uri="{BB962C8B-B14F-4D97-AF65-F5344CB8AC3E}">
        <p14:creationId xmlns:p14="http://schemas.microsoft.com/office/powerpoint/2010/main" val="2281890206"/>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 id="2147483719" r:id="rId12"/>
    <p:sldLayoutId id="2147483749" r:id="rId13"/>
    <p:sldLayoutId id="2147483750" r:id="rId14"/>
  </p:sldLayoutIdLst>
  <p:transition spd="med"/>
  <p:txStyles>
    <p:titleStyle>
      <a:lvl1pPr marL="0" marR="0" indent="0" algn="ctr" defTabSz="410792"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1pPr>
      <a:lvl2pPr marL="0" marR="0" indent="0" algn="ctr" defTabSz="410792"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2pPr>
      <a:lvl3pPr marL="0" marR="0" indent="0" algn="ctr" defTabSz="410792"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3pPr>
      <a:lvl4pPr marL="0" marR="0" indent="0" algn="ctr" defTabSz="410792"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4pPr>
      <a:lvl5pPr marL="0" marR="0" indent="0" algn="ctr" defTabSz="410792"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5pPr>
      <a:lvl6pPr marL="0" marR="0" indent="0" algn="ctr" defTabSz="410792"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6pPr>
      <a:lvl7pPr marL="0" marR="0" indent="0" algn="ctr" defTabSz="410792"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7pPr>
      <a:lvl8pPr marL="0" marR="0" indent="0" algn="ctr" defTabSz="410792"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8pPr>
      <a:lvl9pPr marL="0" marR="0" indent="0" algn="ctr" defTabSz="410792"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9pPr>
    </p:titleStyle>
    <p:bodyStyle>
      <a:lvl1pPr marL="312560" marR="0" indent="-312560" algn="l" defTabSz="410792"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1pPr>
      <a:lvl2pPr marL="625119" marR="0" indent="-312560" algn="l" defTabSz="410792"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2pPr>
      <a:lvl3pPr marL="937678" marR="0" indent="-312560" algn="l" defTabSz="410792"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3pPr>
      <a:lvl4pPr marL="1250237" marR="0" indent="-312560" algn="l" defTabSz="410792"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4pPr>
      <a:lvl5pPr marL="1562797" marR="0" indent="-312560" algn="l" defTabSz="410792"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5pPr>
      <a:lvl6pPr marL="1875355" marR="0" indent="-312560" algn="l" defTabSz="410792"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6pPr>
      <a:lvl7pPr marL="2187915" marR="0" indent="-312560" algn="l" defTabSz="410792"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7pPr>
      <a:lvl8pPr marL="2500474" marR="0" indent="-312560" algn="l" defTabSz="410792"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8pPr>
      <a:lvl9pPr marL="2813033" marR="0" indent="-312560" algn="l" defTabSz="410792"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9pPr>
    </p:bodyStyle>
    <p:otherStyle>
      <a:lvl1pPr marL="0" marR="0" indent="0" algn="ctr" defTabSz="410792"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1pPr>
      <a:lvl2pPr marL="0" marR="0" indent="160745" algn="ctr" defTabSz="410792"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2pPr>
      <a:lvl3pPr marL="0" marR="0" indent="321490" algn="ctr" defTabSz="410792"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3pPr>
      <a:lvl4pPr marL="0" marR="0" indent="482234" algn="ctr" defTabSz="410792"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4pPr>
      <a:lvl5pPr marL="0" marR="0" indent="642979" algn="ctr" defTabSz="410792"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5pPr>
      <a:lvl6pPr marL="0" marR="0" indent="803723" algn="ctr" defTabSz="410792"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6pPr>
      <a:lvl7pPr marL="0" marR="0" indent="964468" algn="ctr" defTabSz="410792"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7pPr>
      <a:lvl8pPr marL="0" marR="0" indent="1125213" algn="ctr" defTabSz="410792"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8pPr>
      <a:lvl9pPr marL="0" marR="0" indent="1285959" algn="ctr" defTabSz="410792"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タイトルテキスト"/>
          <p:cNvSpPr txBox="1">
            <a:spLocks noGrp="1"/>
          </p:cNvSpPr>
          <p:nvPr>
            <p:ph type="title"/>
          </p:nvPr>
        </p:nvSpPr>
        <p:spPr>
          <a:xfrm>
            <a:off x="669727" y="178594"/>
            <a:ext cx="7804547" cy="151804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normAutofit/>
          </a:bodyPr>
          <a:lstStyle/>
          <a:p>
            <a:r>
              <a:t>タイトルテキスト</a:t>
            </a:r>
          </a:p>
        </p:txBody>
      </p:sp>
      <p:sp>
        <p:nvSpPr>
          <p:cNvPr id="3" name="スライド番号"/>
          <p:cNvSpPr txBox="1">
            <a:spLocks noGrp="1"/>
          </p:cNvSpPr>
          <p:nvPr>
            <p:ph type="sldNum" sz="quarter" idx="2"/>
          </p:nvPr>
        </p:nvSpPr>
        <p:spPr>
          <a:xfrm>
            <a:off x="4449997" y="6536531"/>
            <a:ext cx="282129" cy="275717"/>
          </a:xfrm>
          <a:prstGeom prst="rect">
            <a:avLst/>
          </a:prstGeom>
          <a:ln w="12700">
            <a:miter lim="400000"/>
          </a:ln>
        </p:spPr>
        <p:txBody>
          <a:bodyPr wrap="none" lIns="50800" tIns="50800" rIns="50800" bIns="50800">
            <a:spAutoFit/>
          </a:bodyPr>
          <a:lstStyle>
            <a:lvl1pPr>
              <a:defRPr sz="1125">
                <a:latin typeface="Helvetica Neue Light"/>
                <a:ea typeface="Helvetica Neue Light"/>
                <a:cs typeface="Helvetica Neue Light"/>
                <a:sym typeface="Helvetica Neue Light"/>
              </a:defRPr>
            </a:lvl1pPr>
          </a:lstStyle>
          <a:p>
            <a:fld id="{86CB4B4D-7CA3-9044-876B-883B54F8677D}" type="slidenum">
              <a:t>‹#›</a:t>
            </a:fld>
            <a:endParaRPr/>
          </a:p>
        </p:txBody>
      </p:sp>
      <p:sp>
        <p:nvSpPr>
          <p:cNvPr id="4" name="本文レベル1…"/>
          <p:cNvSpPr txBox="1">
            <a:spLocks noGrp="1"/>
          </p:cNvSpPr>
          <p:nvPr>
            <p:ph type="body" idx="1"/>
          </p:nvPr>
        </p:nvSpPr>
        <p:spPr>
          <a:xfrm>
            <a:off x="669727" y="1821656"/>
            <a:ext cx="7804547" cy="44201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normAutofit/>
          </a:bodyPr>
          <a:lstStyle/>
          <a:p>
            <a:r>
              <a:t>本文レベル1</a:t>
            </a:r>
          </a:p>
          <a:p>
            <a:pPr lvl="1"/>
            <a:r>
              <a:t>本文レベル2</a:t>
            </a:r>
          </a:p>
          <a:p>
            <a:pPr lvl="2"/>
            <a:r>
              <a:t>本文レベル3</a:t>
            </a:r>
          </a:p>
          <a:p>
            <a:pPr lvl="3"/>
            <a:r>
              <a:t>本文レベル4</a:t>
            </a:r>
          </a:p>
          <a:p>
            <a:pPr lvl="4"/>
            <a:r>
              <a:t>本文レベル5</a:t>
            </a:r>
          </a:p>
        </p:txBody>
      </p:sp>
    </p:spTree>
    <p:extLst>
      <p:ext uri="{BB962C8B-B14F-4D97-AF65-F5344CB8AC3E}">
        <p14:creationId xmlns:p14="http://schemas.microsoft.com/office/powerpoint/2010/main" val="2663855100"/>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8" r:id="rId12"/>
  </p:sldLayoutIdLst>
  <p:transition spd="med"/>
  <p:txStyles>
    <p:titleStyle>
      <a:lvl1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1pPr>
      <a:lvl2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2pPr>
      <a:lvl3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3pPr>
      <a:lvl4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4pPr>
      <a:lvl5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5pPr>
      <a:lvl6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6pPr>
      <a:lvl7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7pPr>
      <a:lvl8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8pPr>
      <a:lvl9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9pPr>
    </p:titleStyle>
    <p:bodyStyle>
      <a:lvl1pPr marL="312528"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1pPr>
      <a:lvl2pPr marL="625056"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2pPr>
      <a:lvl3pPr marL="937584"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3pPr>
      <a:lvl4pPr marL="1250112"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4pPr>
      <a:lvl5pPr marL="1562640"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5pPr>
      <a:lvl6pPr marL="1875168"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6pPr>
      <a:lvl7pPr marL="2187696"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7pPr>
      <a:lvl8pPr marL="2500224"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8pPr>
      <a:lvl9pPr marL="2812752"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9pPr>
    </p:bodyStyle>
    <p:otherStyle>
      <a:lvl1pPr marL="0" marR="0" indent="0"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1pPr>
      <a:lvl2pPr marL="0" marR="0" indent="160729"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2pPr>
      <a:lvl3pPr marL="0" marR="0" indent="321457"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3pPr>
      <a:lvl4pPr marL="0" marR="0" indent="482186"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4pPr>
      <a:lvl5pPr marL="0" marR="0" indent="642915"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5pPr>
      <a:lvl6pPr marL="0" marR="0" indent="803643"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6pPr>
      <a:lvl7pPr marL="0" marR="0" indent="964372"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7pPr>
      <a:lvl8pPr marL="0" marR="0" indent="1125101"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8pPr>
      <a:lvl9pPr marL="0" marR="0" indent="1285829"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3.xml"/><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4.xml"/><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5.xml"/><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6.xml"/><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55BBB3"/>
        </a:solidFill>
        <a:effectLst/>
      </p:bgPr>
    </p:bg>
    <p:spTree>
      <p:nvGrpSpPr>
        <p:cNvPr id="1" name=""/>
        <p:cNvGrpSpPr/>
        <p:nvPr/>
      </p:nvGrpSpPr>
      <p:grpSpPr>
        <a:xfrm>
          <a:off x="0" y="0"/>
          <a:ext cx="0" cy="0"/>
          <a:chOff x="0" y="0"/>
          <a:chExt cx="0" cy="0"/>
        </a:xfrm>
      </p:grpSpPr>
      <p:sp>
        <p:nvSpPr>
          <p:cNvPr id="139" name="四角形"/>
          <p:cNvSpPr/>
          <p:nvPr/>
        </p:nvSpPr>
        <p:spPr>
          <a:xfrm>
            <a:off x="3" y="-2977"/>
            <a:ext cx="574904" cy="6863954"/>
          </a:xfrm>
          <a:prstGeom prst="rect">
            <a:avLst/>
          </a:prstGeom>
          <a:solidFill>
            <a:srgbClr val="55BBB3"/>
          </a:solidFill>
          <a:ln w="12700">
            <a:miter lim="400000"/>
          </a:ln>
        </p:spPr>
        <p:txBody>
          <a:bodyPr lIns="35719" tIns="35719" rIns="35719" bIns="35719" anchor="ctr"/>
          <a:lstStyle/>
          <a:p>
            <a:pPr algn="ctr" defTabSz="410751" hangingPunct="0">
              <a:defRPr sz="2200">
                <a:solidFill>
                  <a:srgbClr val="0BBEB4"/>
                </a:solidFill>
                <a:latin typeface="+mn-lt"/>
                <a:ea typeface="+mn-ea"/>
                <a:cs typeface="+mn-cs"/>
                <a:sym typeface="ヒラギノ角ゴ ProN W3"/>
              </a:defRPr>
            </a:pPr>
            <a:endParaRPr sz="1547" kern="0">
              <a:solidFill>
                <a:srgbClr val="0BBEB4"/>
              </a:solidFill>
              <a:latin typeface="ヒラギノ角ゴ ProN W3"/>
              <a:sym typeface="ヒラギノ角ゴ ProN W3"/>
            </a:endParaRPr>
          </a:p>
        </p:txBody>
      </p:sp>
      <p:pic>
        <p:nvPicPr>
          <p:cNvPr id="140" name="Picture 7" descr="Picture 7"/>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412297" y="1833238"/>
            <a:ext cx="4122754" cy="2560913"/>
          </a:xfrm>
          <a:prstGeom prst="rect">
            <a:avLst/>
          </a:prstGeom>
          <a:ln w="12700">
            <a:miter lim="400000"/>
          </a:ln>
        </p:spPr>
      </p:pic>
      <p:pic>
        <p:nvPicPr>
          <p:cNvPr id="141" name="図 1" descr="図 1"/>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069506" y="4581024"/>
            <a:ext cx="574904" cy="675250"/>
          </a:xfrm>
          <a:prstGeom prst="rect">
            <a:avLst/>
          </a:prstGeom>
          <a:ln w="12700">
            <a:miter lim="400000"/>
          </a:ln>
        </p:spPr>
      </p:pic>
      <p:pic>
        <p:nvPicPr>
          <p:cNvPr id="142" name="Picture 2" descr="Picture 2"/>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834949" y="4581021"/>
            <a:ext cx="675250" cy="675250"/>
          </a:xfrm>
          <a:prstGeom prst="rect">
            <a:avLst/>
          </a:prstGeom>
          <a:ln w="12700">
            <a:miter lim="400000"/>
          </a:ln>
        </p:spPr>
      </p:pic>
      <p:grpSp>
        <p:nvGrpSpPr>
          <p:cNvPr id="145" name="グループ"/>
          <p:cNvGrpSpPr/>
          <p:nvPr/>
        </p:nvGrpSpPr>
        <p:grpSpPr>
          <a:xfrm>
            <a:off x="785548" y="3676967"/>
            <a:ext cx="3416107" cy="707629"/>
            <a:chOff x="0" y="0"/>
            <a:chExt cx="4858462" cy="444500"/>
          </a:xfrm>
        </p:grpSpPr>
        <p:sp>
          <p:nvSpPr>
            <p:cNvPr id="143" name="ご案内資料"/>
            <p:cNvSpPr txBox="1"/>
            <p:nvPr/>
          </p:nvSpPr>
          <p:spPr>
            <a:xfrm>
              <a:off x="466314" y="121433"/>
              <a:ext cx="3925860" cy="20162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35719" tIns="35719" rIns="35719" bIns="35719" numCol="1" anchor="ctr">
              <a:spAutoFit/>
            </a:bodyPr>
            <a:lstStyle>
              <a:lvl1pPr>
                <a:defRPr sz="2300">
                  <a:solidFill>
                    <a:srgbClr val="FFFFFF"/>
                  </a:solidFill>
                  <a:latin typeface="+mn-lt"/>
                  <a:ea typeface="+mn-ea"/>
                  <a:cs typeface="+mn-cs"/>
                  <a:sym typeface="ヒラギノ角ゴ ProN W3"/>
                </a:defRPr>
              </a:lvl1pPr>
            </a:lstStyle>
            <a:p>
              <a:pPr algn="ctr" defTabSz="410751" hangingPunct="0"/>
              <a:r>
                <a:rPr lang="ja-JP" altLang="en-US" sz="1617" b="1" kern="0" dirty="0">
                  <a:latin typeface="游ゴシック" panose="020B0400000000000000" pitchFamily="50" charset="-128"/>
                  <a:ea typeface="游ゴシック" panose="020B0400000000000000" pitchFamily="50" charset="-128"/>
                </a:rPr>
                <a:t>組織サーベイ　追加質問事例</a:t>
              </a:r>
              <a:endParaRPr lang="en-US" altLang="ja-JP" sz="1617" b="1" kern="0" dirty="0">
                <a:latin typeface="游ゴシック" panose="020B0400000000000000" pitchFamily="50" charset="-128"/>
                <a:ea typeface="游ゴシック" panose="020B0400000000000000" pitchFamily="50" charset="-128"/>
              </a:endParaRPr>
            </a:p>
          </p:txBody>
        </p:sp>
        <p:sp>
          <p:nvSpPr>
            <p:cNvPr id="144" name="四角形"/>
            <p:cNvSpPr/>
            <p:nvPr/>
          </p:nvSpPr>
          <p:spPr>
            <a:xfrm>
              <a:off x="0" y="0"/>
              <a:ext cx="4858462" cy="444500"/>
            </a:xfrm>
            <a:prstGeom prst="rect">
              <a:avLst/>
            </a:prstGeom>
            <a:noFill/>
            <a:ln w="12700" cap="flat">
              <a:solidFill>
                <a:srgbClr val="FFFFFF"/>
              </a:solidFill>
              <a:prstDash val="solid"/>
              <a:miter lim="800000"/>
            </a:ln>
            <a:effectLst/>
          </p:spPr>
          <p:txBody>
            <a:bodyPr wrap="square" lIns="35719" tIns="35719" rIns="35719" bIns="35719" numCol="1" anchor="ctr">
              <a:noAutofit/>
            </a:bodyPr>
            <a:lstStyle/>
            <a:p>
              <a:pPr algn="ctr" defTabSz="410751" hangingPunct="0">
                <a:defRPr sz="2200">
                  <a:solidFill>
                    <a:srgbClr val="FFFFFF"/>
                  </a:solidFill>
                  <a:latin typeface="+mn-lt"/>
                  <a:ea typeface="+mn-ea"/>
                  <a:cs typeface="+mn-cs"/>
                  <a:sym typeface="ヒラギノ角ゴ ProN W3"/>
                </a:defRPr>
              </a:pPr>
              <a:endParaRPr sz="1547" kern="0">
                <a:solidFill>
                  <a:srgbClr val="FFFFFF"/>
                </a:solidFill>
                <a:latin typeface="ヒラギノ角ゴ ProN W3"/>
                <a:sym typeface="ヒラギノ角ゴ ProN W3"/>
              </a:endParaRPr>
            </a:p>
          </p:txBody>
        </p:sp>
      </p:grpSp>
      <p:pic>
        <p:nvPicPr>
          <p:cNvPr id="146" name="イメージ" descr="イメージ"/>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775696" y="2153511"/>
            <a:ext cx="3425036" cy="1141685"/>
          </a:xfrm>
          <a:prstGeom prst="rect">
            <a:avLst/>
          </a:prstGeom>
          <a:ln w="12700">
            <a:miter lim="400000"/>
          </a:ln>
        </p:spPr>
      </p:pic>
    </p:spTree>
    <p:extLst>
      <p:ext uri="{BB962C8B-B14F-4D97-AF65-F5344CB8AC3E}">
        <p14:creationId xmlns:p14="http://schemas.microsoft.com/office/powerpoint/2010/main" val="2792451778"/>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Google Shape;694;p4">
            <a:extLst>
              <a:ext uri="{FF2B5EF4-FFF2-40B4-BE49-F238E27FC236}">
                <a16:creationId xmlns:a16="http://schemas.microsoft.com/office/drawing/2014/main" id="{2CF1D89D-0A99-4098-9283-B76BF784C337}"/>
              </a:ext>
            </a:extLst>
          </p:cNvPr>
          <p:cNvSpPr txBox="1">
            <a:spLocks noGrp="1"/>
          </p:cNvSpPr>
          <p:nvPr>
            <p:ph type="sldNum" sz="quarter" idx="2"/>
          </p:nvPr>
        </p:nvSpPr>
        <p:spPr>
          <a:xfrm>
            <a:off x="8124094" y="6215224"/>
            <a:ext cx="562709" cy="339158"/>
          </a:xfrm>
          <a:prstGeom prst="rect">
            <a:avLst/>
          </a:prstGeom>
          <a:noFill/>
          <a:ln>
            <a:noFill/>
          </a:ln>
        </p:spPr>
        <p:txBody>
          <a:bodyPr spcFirstLastPara="1" vert="horz" wrap="square" lIns="55385" tIns="55385" rIns="55385" bIns="55385" rtlCol="0" anchor="ctr" anchorCtr="0">
            <a:sp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1pPr>
            <a:lvl2pPr marL="0" marR="0" lvl="1"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2pPr>
            <a:lvl3pPr marL="0" marR="0" lvl="2"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3pPr>
            <a:lvl4pPr marL="0" marR="0" lvl="3"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4pPr>
            <a:lvl5pPr marL="0" marR="0" lvl="4"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5pPr>
            <a:lvl6pPr marL="0" marR="0" lvl="5"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6pPr>
            <a:lvl7pPr marL="0" marR="0" lvl="6"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7pPr>
            <a:lvl8pPr marL="0" marR="0" lvl="7"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8pPr>
            <a:lvl9pPr marL="0" marR="0" lvl="8"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9pPr>
          </a:lstStyle>
          <a:p>
            <a:pPr defTabSz="593475">
              <a:defRPr/>
            </a:pPr>
            <a:fld id="{00000000-1234-1234-1234-123412341234}" type="slidenum">
              <a:rPr lang="en-US" altLang="ja-JP" smtClean="0"/>
              <a:pPr defTabSz="593475">
                <a:defRPr/>
              </a:pPr>
              <a:t>2</a:t>
            </a:fld>
            <a:endParaRPr sz="1038" kern="0" dirty="0"/>
          </a:p>
        </p:txBody>
      </p:sp>
      <p:sp>
        <p:nvSpPr>
          <p:cNvPr id="2" name="タイトル 1">
            <a:extLst>
              <a:ext uri="{FF2B5EF4-FFF2-40B4-BE49-F238E27FC236}">
                <a16:creationId xmlns:a16="http://schemas.microsoft.com/office/drawing/2014/main" id="{93266A63-2634-4691-B022-128DD9FD4F73}"/>
              </a:ext>
            </a:extLst>
          </p:cNvPr>
          <p:cNvSpPr>
            <a:spLocks noGrp="1"/>
          </p:cNvSpPr>
          <p:nvPr>
            <p:ph type="title"/>
          </p:nvPr>
        </p:nvSpPr>
        <p:spPr>
          <a:xfrm>
            <a:off x="249188" y="230131"/>
            <a:ext cx="6928852" cy="423638"/>
          </a:xfrm>
        </p:spPr>
        <p:txBody>
          <a:bodyPr>
            <a:normAutofit fontScale="90000"/>
          </a:bodyPr>
          <a:lstStyle/>
          <a:p>
            <a:r>
              <a:rPr lang="en-US" altLang="ja-JP" sz="2215" dirty="0"/>
              <a:t>【Appendix】</a:t>
            </a:r>
            <a:r>
              <a:rPr lang="ja-JP" altLang="en-US" sz="2215" dirty="0"/>
              <a:t>固定設問　詳細</a:t>
            </a:r>
          </a:p>
        </p:txBody>
      </p:sp>
      <p:sp>
        <p:nvSpPr>
          <p:cNvPr id="42" name="Google Shape;1192;p33">
            <a:extLst>
              <a:ext uri="{FF2B5EF4-FFF2-40B4-BE49-F238E27FC236}">
                <a16:creationId xmlns:a16="http://schemas.microsoft.com/office/drawing/2014/main" id="{C2A6CE14-E278-41F6-AD0D-626B0B405B4E}"/>
              </a:ext>
            </a:extLst>
          </p:cNvPr>
          <p:cNvSpPr txBox="1"/>
          <p:nvPr/>
        </p:nvSpPr>
        <p:spPr>
          <a:xfrm>
            <a:off x="2881429" y="3691691"/>
            <a:ext cx="1502187" cy="284031"/>
          </a:xfrm>
          <a:prstGeom prst="rect">
            <a:avLst/>
          </a:prstGeom>
          <a:noFill/>
          <a:ln>
            <a:noFill/>
          </a:ln>
        </p:spPr>
        <p:txBody>
          <a:bodyPr spcFirstLastPara="1" wrap="square" lIns="84392" tIns="42185" rIns="84392" bIns="42185" anchor="ctr" anchorCtr="0">
            <a:spAutoFit/>
          </a:bodyPr>
          <a:lstStyle/>
          <a:p>
            <a:pPr algn="ctr">
              <a:buClr>
                <a:schemeClr val="lt1"/>
              </a:buClr>
              <a:buSzPts val="2400"/>
            </a:pPr>
            <a:r>
              <a:rPr lang="en-US" altLang="ja-JP" sz="1292" b="1">
                <a:solidFill>
                  <a:schemeClr val="lt1"/>
                </a:solidFill>
                <a:latin typeface="游ゴシック" panose="020B0400000000000000" pitchFamily="50" charset="-128"/>
                <a:ea typeface="游ゴシック" panose="020B0400000000000000" pitchFamily="50" charset="-128"/>
                <a:sym typeface="Arial"/>
              </a:rPr>
              <a:t>A</a:t>
            </a:r>
            <a:r>
              <a:rPr lang="ja-JP" altLang="en-US" sz="1292" b="1">
                <a:solidFill>
                  <a:schemeClr val="lt1"/>
                </a:solidFill>
                <a:latin typeface="游ゴシック" panose="020B0400000000000000" pitchFamily="50" charset="-128"/>
                <a:ea typeface="游ゴシック" panose="020B0400000000000000" pitchFamily="50" charset="-128"/>
                <a:sym typeface="Arial"/>
              </a:rPr>
              <a:t>さん　　</a:t>
            </a:r>
            <a:endParaRPr sz="1292" b="1">
              <a:solidFill>
                <a:schemeClr val="lt1"/>
              </a:solidFill>
              <a:latin typeface="游ゴシック" panose="020B0400000000000000" pitchFamily="50" charset="-128"/>
              <a:ea typeface="游ゴシック" panose="020B0400000000000000" pitchFamily="50" charset="-128"/>
              <a:sym typeface="Arial"/>
            </a:endParaRPr>
          </a:p>
        </p:txBody>
      </p:sp>
      <p:grpSp>
        <p:nvGrpSpPr>
          <p:cNvPr id="43" name="Google Shape;1193;p33">
            <a:extLst>
              <a:ext uri="{FF2B5EF4-FFF2-40B4-BE49-F238E27FC236}">
                <a16:creationId xmlns:a16="http://schemas.microsoft.com/office/drawing/2014/main" id="{8BEA0FC6-7756-48C5-93BC-89490A15AA92}"/>
              </a:ext>
            </a:extLst>
          </p:cNvPr>
          <p:cNvGrpSpPr/>
          <p:nvPr/>
        </p:nvGrpSpPr>
        <p:grpSpPr>
          <a:xfrm>
            <a:off x="581714" y="1237483"/>
            <a:ext cx="7964410" cy="4977755"/>
            <a:chOff x="510335" y="972694"/>
            <a:chExt cx="8851379" cy="5371785"/>
          </a:xfrm>
        </p:grpSpPr>
        <p:sp>
          <p:nvSpPr>
            <p:cNvPr id="44" name="Google Shape;1194;p33">
              <a:extLst>
                <a:ext uri="{FF2B5EF4-FFF2-40B4-BE49-F238E27FC236}">
                  <a16:creationId xmlns:a16="http://schemas.microsoft.com/office/drawing/2014/main" id="{3934A2B0-DF04-4E07-8289-C95C5A61E1AC}"/>
                </a:ext>
              </a:extLst>
            </p:cNvPr>
            <p:cNvSpPr/>
            <p:nvPr/>
          </p:nvSpPr>
          <p:spPr>
            <a:xfrm>
              <a:off x="510335" y="2410516"/>
              <a:ext cx="394699" cy="667211"/>
            </a:xfrm>
            <a:prstGeom prst="rect">
              <a:avLst/>
            </a:prstGeom>
            <a:solidFill>
              <a:srgbClr val="00BEB4"/>
            </a:solidFill>
            <a:ln w="9525" cap="flat" cmpd="sng">
              <a:solidFill>
                <a:srgbClr val="A5A5A5"/>
              </a:solidFill>
              <a:prstDash val="solid"/>
              <a:round/>
              <a:headEnd type="none" w="sm" len="sm"/>
              <a:tailEnd type="none" w="sm" len="sm"/>
            </a:ln>
          </p:spPr>
          <p:txBody>
            <a:bodyPr spcFirstLastPara="1" wrap="square" lIns="84392" tIns="118154" rIns="84392" bIns="118154" anchor="ctr" anchorCtr="0">
              <a:noAutofit/>
            </a:bodyPr>
            <a:lstStyle/>
            <a:p>
              <a:pPr algn="ctr">
                <a:buClr>
                  <a:schemeClr val="lt1"/>
                </a:buClr>
                <a:buSzPts val="1800"/>
              </a:pPr>
              <a:r>
                <a:rPr lang="ja-JP" altLang="en-US" sz="1108" b="1">
                  <a:solidFill>
                    <a:schemeClr val="lt1"/>
                  </a:solidFill>
                  <a:latin typeface="游ゴシック" panose="020B0400000000000000" pitchFamily="50" charset="-128"/>
                  <a:ea typeface="游ゴシック" panose="020B0400000000000000" pitchFamily="50" charset="-128"/>
                  <a:sym typeface="Arial"/>
                </a:rPr>
                <a:t>経営</a:t>
              </a:r>
              <a:endParaRPr sz="1108">
                <a:solidFill>
                  <a:srgbClr val="000000"/>
                </a:solidFill>
                <a:latin typeface="游ゴシック" panose="020B0400000000000000" pitchFamily="50" charset="-128"/>
                <a:ea typeface="游ゴシック" panose="020B0400000000000000" pitchFamily="50" charset="-128"/>
                <a:sym typeface="Arial"/>
              </a:endParaRPr>
            </a:p>
          </p:txBody>
        </p:sp>
        <p:sp>
          <p:nvSpPr>
            <p:cNvPr id="45" name="Google Shape;1195;p33">
              <a:extLst>
                <a:ext uri="{FF2B5EF4-FFF2-40B4-BE49-F238E27FC236}">
                  <a16:creationId xmlns:a16="http://schemas.microsoft.com/office/drawing/2014/main" id="{34ECE6D0-F55B-4AA9-82E2-611EFF09BED8}"/>
                </a:ext>
              </a:extLst>
            </p:cNvPr>
            <p:cNvSpPr/>
            <p:nvPr/>
          </p:nvSpPr>
          <p:spPr>
            <a:xfrm>
              <a:off x="932252" y="2418308"/>
              <a:ext cx="3901010" cy="344141"/>
            </a:xfrm>
            <a:prstGeom prst="rect">
              <a:avLst/>
            </a:prstGeom>
            <a:solidFill>
              <a:srgbClr val="F2F2F2"/>
            </a:solidFill>
            <a:ln w="25400" cap="flat" cmpd="sng">
              <a:solidFill>
                <a:srgbClr val="A5A5A5"/>
              </a:solidFill>
              <a:prstDash val="solid"/>
              <a:round/>
              <a:headEnd type="none" w="sm" len="sm"/>
              <a:tailEnd type="none" w="sm" len="sm"/>
            </a:ln>
          </p:spPr>
          <p:txBody>
            <a:bodyPr spcFirstLastPara="1" wrap="square" lIns="84392" tIns="42185" rIns="84392" bIns="42185" anchor="ctr" anchorCtr="0">
              <a:noAutofit/>
            </a:bodyPr>
            <a:lstStyle/>
            <a:p>
              <a:pPr>
                <a:buClr>
                  <a:schemeClr val="dk1"/>
                </a:buClr>
                <a:buSzPts val="1200"/>
              </a:pPr>
              <a:r>
                <a:rPr lang="en-US" altLang="ja-JP" sz="923" b="1">
                  <a:solidFill>
                    <a:schemeClr val="dk1"/>
                  </a:solidFill>
                  <a:latin typeface="游ゴシック" panose="020B0400000000000000" pitchFamily="50" charset="-128"/>
                  <a:ea typeface="游ゴシック" panose="020B0400000000000000" pitchFamily="50" charset="-128"/>
                  <a:sym typeface="Arial"/>
                </a:rPr>
                <a:t>Q.3</a:t>
              </a:r>
              <a:r>
                <a:rPr lang="ja-JP" altLang="en-US" sz="923" b="1">
                  <a:solidFill>
                    <a:schemeClr val="dk1"/>
                  </a:solidFill>
                  <a:latin typeface="游ゴシック" panose="020B0400000000000000" pitchFamily="50" charset="-128"/>
                  <a:ea typeface="游ゴシック" panose="020B0400000000000000" pitchFamily="50" charset="-128"/>
                  <a:sym typeface="Arial"/>
                </a:rPr>
                <a:t>あなたの会社の理念、ビジョンについて、どの程度共感していますか。</a:t>
              </a:r>
              <a:endParaRPr sz="923" b="1">
                <a:solidFill>
                  <a:schemeClr val="dk1"/>
                </a:solidFill>
                <a:latin typeface="游ゴシック" panose="020B0400000000000000" pitchFamily="50" charset="-128"/>
                <a:ea typeface="游ゴシック" panose="020B0400000000000000" pitchFamily="50" charset="-128"/>
                <a:sym typeface="Arial"/>
              </a:endParaRPr>
            </a:p>
          </p:txBody>
        </p:sp>
        <p:sp>
          <p:nvSpPr>
            <p:cNvPr id="46" name="Google Shape;1196;p33">
              <a:extLst>
                <a:ext uri="{FF2B5EF4-FFF2-40B4-BE49-F238E27FC236}">
                  <a16:creationId xmlns:a16="http://schemas.microsoft.com/office/drawing/2014/main" id="{57AD21D7-8E46-45AF-88FC-CA9B863714F1}"/>
                </a:ext>
              </a:extLst>
            </p:cNvPr>
            <p:cNvSpPr/>
            <p:nvPr/>
          </p:nvSpPr>
          <p:spPr>
            <a:xfrm>
              <a:off x="932252" y="2817171"/>
              <a:ext cx="3901010" cy="246298"/>
            </a:xfrm>
            <a:prstGeom prst="rect">
              <a:avLst/>
            </a:prstGeom>
            <a:solidFill>
              <a:srgbClr val="F2F2F2"/>
            </a:solidFill>
            <a:ln w="25400" cap="flat" cmpd="sng">
              <a:solidFill>
                <a:srgbClr val="A5A5A5"/>
              </a:solidFill>
              <a:prstDash val="solid"/>
              <a:round/>
              <a:headEnd type="none" w="sm" len="sm"/>
              <a:tailEnd type="none" w="sm" len="sm"/>
            </a:ln>
          </p:spPr>
          <p:txBody>
            <a:bodyPr spcFirstLastPara="1" wrap="square" lIns="84392" tIns="42185" rIns="84392" bIns="42185" anchor="ctr" anchorCtr="0">
              <a:noAutofit/>
            </a:bodyPr>
            <a:lstStyle/>
            <a:p>
              <a:pPr>
                <a:buClr>
                  <a:schemeClr val="dk1"/>
                </a:buClr>
                <a:buSzPts val="1200"/>
              </a:pPr>
              <a:r>
                <a:rPr lang="en-US" altLang="ja-JP" sz="923" b="1">
                  <a:solidFill>
                    <a:schemeClr val="dk1"/>
                  </a:solidFill>
                  <a:latin typeface="游ゴシック" panose="020B0400000000000000" pitchFamily="50" charset="-128"/>
                  <a:ea typeface="游ゴシック" panose="020B0400000000000000" pitchFamily="50" charset="-128"/>
                  <a:sym typeface="Arial"/>
                </a:rPr>
                <a:t>Q.4</a:t>
              </a:r>
              <a:r>
                <a:rPr lang="ja-JP" altLang="en-US" sz="923" b="1">
                  <a:solidFill>
                    <a:schemeClr val="dk1"/>
                  </a:solidFill>
                  <a:latin typeface="游ゴシック" panose="020B0400000000000000" pitchFamily="50" charset="-128"/>
                  <a:ea typeface="游ゴシック" panose="020B0400000000000000" pitchFamily="50" charset="-128"/>
                  <a:sym typeface="Arial"/>
                </a:rPr>
                <a:t>経営の判断を信頼出来ていますか。</a:t>
              </a:r>
              <a:endParaRPr sz="923" b="1">
                <a:solidFill>
                  <a:schemeClr val="dk1"/>
                </a:solidFill>
                <a:latin typeface="游ゴシック" panose="020B0400000000000000" pitchFamily="50" charset="-128"/>
                <a:ea typeface="游ゴシック" panose="020B0400000000000000" pitchFamily="50" charset="-128"/>
                <a:sym typeface="Arial"/>
              </a:endParaRPr>
            </a:p>
          </p:txBody>
        </p:sp>
        <p:sp>
          <p:nvSpPr>
            <p:cNvPr id="47" name="Google Shape;1197;p33">
              <a:extLst>
                <a:ext uri="{FF2B5EF4-FFF2-40B4-BE49-F238E27FC236}">
                  <a16:creationId xmlns:a16="http://schemas.microsoft.com/office/drawing/2014/main" id="{E21B1880-15F1-4F8B-97DA-9F1B5307038C}"/>
                </a:ext>
              </a:extLst>
            </p:cNvPr>
            <p:cNvSpPr/>
            <p:nvPr/>
          </p:nvSpPr>
          <p:spPr>
            <a:xfrm>
              <a:off x="510335" y="3136232"/>
              <a:ext cx="394699" cy="798875"/>
            </a:xfrm>
            <a:prstGeom prst="rect">
              <a:avLst/>
            </a:prstGeom>
            <a:solidFill>
              <a:srgbClr val="00BEB4"/>
            </a:solidFill>
            <a:ln w="9525" cap="flat" cmpd="sng">
              <a:solidFill>
                <a:srgbClr val="A5A5A5"/>
              </a:solidFill>
              <a:prstDash val="solid"/>
              <a:round/>
              <a:headEnd type="none" w="sm" len="sm"/>
              <a:tailEnd type="none" w="sm" len="sm"/>
            </a:ln>
          </p:spPr>
          <p:txBody>
            <a:bodyPr spcFirstLastPara="1" wrap="square" lIns="84392" tIns="118154" rIns="84392" bIns="118154" anchor="ctr" anchorCtr="0">
              <a:noAutofit/>
            </a:bodyPr>
            <a:lstStyle/>
            <a:p>
              <a:pPr algn="ctr">
                <a:buClr>
                  <a:schemeClr val="lt1"/>
                </a:buClr>
                <a:buSzPts val="1800"/>
              </a:pPr>
              <a:r>
                <a:rPr lang="ja-JP" altLang="en-US" sz="1108" b="1">
                  <a:solidFill>
                    <a:schemeClr val="lt1"/>
                  </a:solidFill>
                  <a:latin typeface="游ゴシック" panose="020B0400000000000000" pitchFamily="50" charset="-128"/>
                  <a:ea typeface="游ゴシック" panose="020B0400000000000000" pitchFamily="50" charset="-128"/>
                  <a:sym typeface="Arial"/>
                </a:rPr>
                <a:t>戦略</a:t>
              </a:r>
              <a:endParaRPr sz="1108">
                <a:solidFill>
                  <a:srgbClr val="000000"/>
                </a:solidFill>
                <a:latin typeface="游ゴシック" panose="020B0400000000000000" pitchFamily="50" charset="-128"/>
                <a:ea typeface="游ゴシック" panose="020B0400000000000000" pitchFamily="50" charset="-128"/>
                <a:sym typeface="Arial"/>
              </a:endParaRPr>
            </a:p>
          </p:txBody>
        </p:sp>
        <p:sp>
          <p:nvSpPr>
            <p:cNvPr id="48" name="Google Shape;1198;p33">
              <a:extLst>
                <a:ext uri="{FF2B5EF4-FFF2-40B4-BE49-F238E27FC236}">
                  <a16:creationId xmlns:a16="http://schemas.microsoft.com/office/drawing/2014/main" id="{59DB8EF3-F5CA-48DF-A922-1BB62D9653BE}"/>
                </a:ext>
              </a:extLst>
            </p:cNvPr>
            <p:cNvSpPr/>
            <p:nvPr/>
          </p:nvSpPr>
          <p:spPr>
            <a:xfrm>
              <a:off x="944832" y="3133967"/>
              <a:ext cx="3875722" cy="377962"/>
            </a:xfrm>
            <a:prstGeom prst="rect">
              <a:avLst/>
            </a:prstGeom>
            <a:solidFill>
              <a:srgbClr val="F2F2F2"/>
            </a:solidFill>
            <a:ln w="25400" cap="flat" cmpd="sng">
              <a:solidFill>
                <a:srgbClr val="A5A5A5"/>
              </a:solidFill>
              <a:prstDash val="solid"/>
              <a:round/>
              <a:headEnd type="none" w="sm" len="sm"/>
              <a:tailEnd type="none" w="sm" len="sm"/>
            </a:ln>
          </p:spPr>
          <p:txBody>
            <a:bodyPr spcFirstLastPara="1" wrap="square" lIns="84392" tIns="42185" rIns="84392" bIns="42185" anchor="ctr" anchorCtr="0">
              <a:noAutofit/>
            </a:bodyPr>
            <a:lstStyle/>
            <a:p>
              <a:pPr>
                <a:buClr>
                  <a:schemeClr val="dk1"/>
                </a:buClr>
                <a:buSzPts val="1200"/>
              </a:pPr>
              <a:r>
                <a:rPr lang="en-US" altLang="ja-JP" sz="923" b="1">
                  <a:solidFill>
                    <a:schemeClr val="dk1"/>
                  </a:solidFill>
                  <a:latin typeface="游ゴシック" panose="020B0400000000000000" pitchFamily="50" charset="-128"/>
                  <a:ea typeface="游ゴシック" panose="020B0400000000000000" pitchFamily="50" charset="-128"/>
                  <a:sym typeface="Arial"/>
                </a:rPr>
                <a:t>Q.5 </a:t>
              </a:r>
              <a:r>
                <a:rPr lang="ja-JP" altLang="en-US" sz="923" b="1">
                  <a:solidFill>
                    <a:schemeClr val="dk1"/>
                  </a:solidFill>
                  <a:latin typeface="游ゴシック" panose="020B0400000000000000" pitchFamily="50" charset="-128"/>
                  <a:ea typeface="游ゴシック" panose="020B0400000000000000" pitchFamily="50" charset="-128"/>
                  <a:sym typeface="Arial"/>
                </a:rPr>
                <a:t>経営陣や自組織の組織長は、メンバーが共感に至るまで戦略を浸透しようとしていますか。</a:t>
              </a:r>
              <a:endParaRPr sz="923" b="1">
                <a:solidFill>
                  <a:schemeClr val="dk1"/>
                </a:solidFill>
                <a:latin typeface="游ゴシック" panose="020B0400000000000000" pitchFamily="50" charset="-128"/>
                <a:ea typeface="游ゴシック" panose="020B0400000000000000" pitchFamily="50" charset="-128"/>
                <a:sym typeface="Arial"/>
              </a:endParaRPr>
            </a:p>
          </p:txBody>
        </p:sp>
        <p:sp>
          <p:nvSpPr>
            <p:cNvPr id="49" name="Google Shape;1199;p33">
              <a:extLst>
                <a:ext uri="{FF2B5EF4-FFF2-40B4-BE49-F238E27FC236}">
                  <a16:creationId xmlns:a16="http://schemas.microsoft.com/office/drawing/2014/main" id="{F909A54E-1A76-4E8A-8E63-516DB5F4ADCF}"/>
                </a:ext>
              </a:extLst>
            </p:cNvPr>
            <p:cNvSpPr/>
            <p:nvPr/>
          </p:nvSpPr>
          <p:spPr>
            <a:xfrm>
              <a:off x="932252" y="3557145"/>
              <a:ext cx="3901010" cy="377962"/>
            </a:xfrm>
            <a:prstGeom prst="rect">
              <a:avLst/>
            </a:prstGeom>
            <a:solidFill>
              <a:srgbClr val="F2F2F2"/>
            </a:solidFill>
            <a:ln w="25400" cap="flat" cmpd="sng">
              <a:solidFill>
                <a:srgbClr val="A5A5A5"/>
              </a:solidFill>
              <a:prstDash val="solid"/>
              <a:round/>
              <a:headEnd type="none" w="sm" len="sm"/>
              <a:tailEnd type="none" w="sm" len="sm"/>
            </a:ln>
          </p:spPr>
          <p:txBody>
            <a:bodyPr spcFirstLastPara="1" wrap="square" lIns="84392" tIns="42185" rIns="84392" bIns="42185" anchor="ctr" anchorCtr="0">
              <a:noAutofit/>
            </a:bodyPr>
            <a:lstStyle/>
            <a:p>
              <a:pPr>
                <a:buClr>
                  <a:schemeClr val="dk1"/>
                </a:buClr>
                <a:buSzPts val="1400"/>
              </a:pPr>
              <a:r>
                <a:rPr lang="en-US" altLang="ja-JP" sz="923" b="1">
                  <a:solidFill>
                    <a:schemeClr val="dk1"/>
                  </a:solidFill>
                  <a:latin typeface="游ゴシック" panose="020B0400000000000000" pitchFamily="50" charset="-128"/>
                  <a:ea typeface="游ゴシック" panose="020B0400000000000000" pitchFamily="50" charset="-128"/>
                  <a:sym typeface="Arial"/>
                </a:rPr>
                <a:t>Q.6 </a:t>
              </a:r>
              <a:r>
                <a:rPr lang="ja-JP" altLang="en-US" sz="923" b="1">
                  <a:solidFill>
                    <a:schemeClr val="dk1"/>
                  </a:solidFill>
                  <a:latin typeface="游ゴシック" panose="020B0400000000000000" pitchFamily="50" charset="-128"/>
                  <a:ea typeface="游ゴシック" panose="020B0400000000000000" pitchFamily="50" charset="-128"/>
                  <a:sym typeface="Arial"/>
                </a:rPr>
                <a:t>あなたが所属する組織の事業戦略の内容や実行状況について、どの程度満足していますか。</a:t>
              </a:r>
              <a:endParaRPr sz="923" b="1">
                <a:solidFill>
                  <a:schemeClr val="dk1"/>
                </a:solidFill>
                <a:latin typeface="游ゴシック" panose="020B0400000000000000" pitchFamily="50" charset="-128"/>
                <a:ea typeface="游ゴシック" panose="020B0400000000000000" pitchFamily="50" charset="-128"/>
                <a:sym typeface="Arial"/>
              </a:endParaRPr>
            </a:p>
          </p:txBody>
        </p:sp>
        <p:sp>
          <p:nvSpPr>
            <p:cNvPr id="50" name="Google Shape;1200;p33">
              <a:extLst>
                <a:ext uri="{FF2B5EF4-FFF2-40B4-BE49-F238E27FC236}">
                  <a16:creationId xmlns:a16="http://schemas.microsoft.com/office/drawing/2014/main" id="{C73322E9-7A4E-4282-B111-6CF5BEEE9498}"/>
                </a:ext>
              </a:extLst>
            </p:cNvPr>
            <p:cNvSpPr/>
            <p:nvPr/>
          </p:nvSpPr>
          <p:spPr>
            <a:xfrm>
              <a:off x="510335" y="3992575"/>
              <a:ext cx="394699" cy="991160"/>
            </a:xfrm>
            <a:prstGeom prst="rect">
              <a:avLst/>
            </a:prstGeom>
            <a:solidFill>
              <a:srgbClr val="00BEB4"/>
            </a:solidFill>
            <a:ln w="9525" cap="flat" cmpd="sng">
              <a:solidFill>
                <a:srgbClr val="A5A5A5"/>
              </a:solidFill>
              <a:prstDash val="solid"/>
              <a:round/>
              <a:headEnd type="none" w="sm" len="sm"/>
              <a:tailEnd type="none" w="sm" len="sm"/>
            </a:ln>
          </p:spPr>
          <p:txBody>
            <a:bodyPr spcFirstLastPara="1" wrap="square" lIns="84392" tIns="118154" rIns="84392" bIns="118154" anchor="ctr" anchorCtr="0">
              <a:noAutofit/>
            </a:bodyPr>
            <a:lstStyle/>
            <a:p>
              <a:pPr algn="ctr">
                <a:buClr>
                  <a:schemeClr val="lt1"/>
                </a:buClr>
                <a:buSzPts val="1800"/>
              </a:pPr>
              <a:r>
                <a:rPr lang="ja-JP" altLang="en-US" sz="1108" b="1">
                  <a:solidFill>
                    <a:schemeClr val="lt1"/>
                  </a:solidFill>
                  <a:latin typeface="游ゴシック" panose="020B0400000000000000" pitchFamily="50" charset="-128"/>
                  <a:ea typeface="游ゴシック" panose="020B0400000000000000" pitchFamily="50" charset="-128"/>
                  <a:sym typeface="Arial"/>
                </a:rPr>
                <a:t>働き方</a:t>
              </a:r>
              <a:endParaRPr sz="1108">
                <a:solidFill>
                  <a:srgbClr val="000000"/>
                </a:solidFill>
                <a:latin typeface="游ゴシック" panose="020B0400000000000000" pitchFamily="50" charset="-128"/>
                <a:ea typeface="游ゴシック" panose="020B0400000000000000" pitchFamily="50" charset="-128"/>
                <a:sym typeface="Arial"/>
              </a:endParaRPr>
            </a:p>
          </p:txBody>
        </p:sp>
        <p:sp>
          <p:nvSpPr>
            <p:cNvPr id="51" name="Google Shape;1201;p33">
              <a:extLst>
                <a:ext uri="{FF2B5EF4-FFF2-40B4-BE49-F238E27FC236}">
                  <a16:creationId xmlns:a16="http://schemas.microsoft.com/office/drawing/2014/main" id="{E7879239-60CF-410E-ACBD-89FD753DBAE8}"/>
                </a:ext>
              </a:extLst>
            </p:cNvPr>
            <p:cNvSpPr/>
            <p:nvPr/>
          </p:nvSpPr>
          <p:spPr>
            <a:xfrm>
              <a:off x="932252" y="4010689"/>
              <a:ext cx="3901010" cy="537617"/>
            </a:xfrm>
            <a:prstGeom prst="rect">
              <a:avLst/>
            </a:prstGeom>
            <a:solidFill>
              <a:srgbClr val="F2F2F2"/>
            </a:solidFill>
            <a:ln w="25400" cap="flat" cmpd="sng">
              <a:solidFill>
                <a:srgbClr val="A5A5A5"/>
              </a:solidFill>
              <a:prstDash val="solid"/>
              <a:round/>
              <a:headEnd type="none" w="sm" len="sm"/>
              <a:tailEnd type="none" w="sm" len="sm"/>
            </a:ln>
          </p:spPr>
          <p:txBody>
            <a:bodyPr spcFirstLastPara="1" wrap="square" lIns="84392" tIns="42185" rIns="84392" bIns="42185" anchor="ctr" anchorCtr="0">
              <a:noAutofit/>
            </a:bodyPr>
            <a:lstStyle/>
            <a:p>
              <a:pPr>
                <a:buClr>
                  <a:schemeClr val="dk1"/>
                </a:buClr>
                <a:buSzPts val="1200"/>
              </a:pPr>
              <a:r>
                <a:rPr lang="en-US" altLang="ja-JP" sz="923" b="1">
                  <a:solidFill>
                    <a:schemeClr val="dk1"/>
                  </a:solidFill>
                  <a:latin typeface="游ゴシック" panose="020B0400000000000000" pitchFamily="50" charset="-128"/>
                  <a:ea typeface="游ゴシック" panose="020B0400000000000000" pitchFamily="50" charset="-128"/>
                  <a:sym typeface="Arial"/>
                </a:rPr>
                <a:t>Q.7 </a:t>
              </a:r>
              <a:r>
                <a:rPr lang="ja-JP" altLang="en-US" sz="923" b="1">
                  <a:solidFill>
                    <a:schemeClr val="dk1"/>
                  </a:solidFill>
                  <a:latin typeface="游ゴシック" panose="020B0400000000000000" pitchFamily="50" charset="-128"/>
                  <a:ea typeface="游ゴシック" panose="020B0400000000000000" pitchFamily="50" charset="-128"/>
                  <a:sym typeface="Arial"/>
                </a:rPr>
                <a:t>あなたが所属する組織では、働く時間や場所、休暇の取得についての柔軟さなど、業務内容に応じた多様な働き方が認められていますか。</a:t>
              </a:r>
              <a:endParaRPr sz="923" b="1">
                <a:solidFill>
                  <a:schemeClr val="dk1"/>
                </a:solidFill>
                <a:latin typeface="游ゴシック" panose="020B0400000000000000" pitchFamily="50" charset="-128"/>
                <a:ea typeface="游ゴシック" panose="020B0400000000000000" pitchFamily="50" charset="-128"/>
                <a:sym typeface="Arial"/>
              </a:endParaRPr>
            </a:p>
          </p:txBody>
        </p:sp>
        <p:sp>
          <p:nvSpPr>
            <p:cNvPr id="52" name="Google Shape;1202;p33">
              <a:extLst>
                <a:ext uri="{FF2B5EF4-FFF2-40B4-BE49-F238E27FC236}">
                  <a16:creationId xmlns:a16="http://schemas.microsoft.com/office/drawing/2014/main" id="{608A44F8-6238-498C-AD4A-CC795E4B2137}"/>
                </a:ext>
              </a:extLst>
            </p:cNvPr>
            <p:cNvSpPr/>
            <p:nvPr/>
          </p:nvSpPr>
          <p:spPr>
            <a:xfrm>
              <a:off x="932252" y="4605773"/>
              <a:ext cx="3901010" cy="377962"/>
            </a:xfrm>
            <a:prstGeom prst="rect">
              <a:avLst/>
            </a:prstGeom>
            <a:solidFill>
              <a:srgbClr val="F2F2F2"/>
            </a:solidFill>
            <a:ln w="25400" cap="flat" cmpd="sng">
              <a:solidFill>
                <a:srgbClr val="A5A5A5"/>
              </a:solidFill>
              <a:prstDash val="solid"/>
              <a:round/>
              <a:headEnd type="none" w="sm" len="sm"/>
              <a:tailEnd type="none" w="sm" len="sm"/>
            </a:ln>
          </p:spPr>
          <p:txBody>
            <a:bodyPr spcFirstLastPara="1" wrap="square" lIns="84392" tIns="42185" rIns="84392" bIns="42185" anchor="ctr" anchorCtr="0">
              <a:noAutofit/>
            </a:bodyPr>
            <a:lstStyle/>
            <a:p>
              <a:pPr>
                <a:buClr>
                  <a:schemeClr val="dk1"/>
                </a:buClr>
                <a:buSzPts val="1200"/>
              </a:pPr>
              <a:r>
                <a:rPr lang="en-US" altLang="ja-JP" sz="923" b="1">
                  <a:solidFill>
                    <a:schemeClr val="dk1"/>
                  </a:solidFill>
                  <a:latin typeface="游ゴシック" panose="020B0400000000000000" pitchFamily="50" charset="-128"/>
                  <a:ea typeface="游ゴシック" panose="020B0400000000000000" pitchFamily="50" charset="-128"/>
                  <a:sym typeface="Arial"/>
                </a:rPr>
                <a:t>Q.8 </a:t>
              </a:r>
              <a:r>
                <a:rPr lang="ja-JP" altLang="en-US" sz="923" b="1">
                  <a:solidFill>
                    <a:schemeClr val="dk1"/>
                  </a:solidFill>
                  <a:latin typeface="游ゴシック" panose="020B0400000000000000" pitchFamily="50" charset="-128"/>
                  <a:ea typeface="游ゴシック" panose="020B0400000000000000" pitchFamily="50" charset="-128"/>
                  <a:sym typeface="Arial"/>
                </a:rPr>
                <a:t>あなたが所属する組織では、生産性高く働くために必要な環境（ツール・機材・オフィス等）が整っていますか。</a:t>
              </a:r>
              <a:endParaRPr sz="923" b="1">
                <a:solidFill>
                  <a:schemeClr val="dk1"/>
                </a:solidFill>
                <a:latin typeface="游ゴシック" panose="020B0400000000000000" pitchFamily="50" charset="-128"/>
                <a:ea typeface="游ゴシック" panose="020B0400000000000000" pitchFamily="50" charset="-128"/>
                <a:sym typeface="Arial"/>
              </a:endParaRPr>
            </a:p>
          </p:txBody>
        </p:sp>
        <p:sp>
          <p:nvSpPr>
            <p:cNvPr id="53" name="Google Shape;1203;p33">
              <a:extLst>
                <a:ext uri="{FF2B5EF4-FFF2-40B4-BE49-F238E27FC236}">
                  <a16:creationId xmlns:a16="http://schemas.microsoft.com/office/drawing/2014/main" id="{7DBB08B8-2670-43F6-A884-89DA8F14F802}"/>
                </a:ext>
              </a:extLst>
            </p:cNvPr>
            <p:cNvSpPr/>
            <p:nvPr/>
          </p:nvSpPr>
          <p:spPr>
            <a:xfrm>
              <a:off x="5460704" y="2410515"/>
              <a:ext cx="3901010" cy="342344"/>
            </a:xfrm>
            <a:prstGeom prst="rect">
              <a:avLst/>
            </a:prstGeom>
            <a:solidFill>
              <a:srgbClr val="F2F2F2"/>
            </a:solidFill>
            <a:ln w="25400" cap="flat" cmpd="sng">
              <a:solidFill>
                <a:srgbClr val="A5A5A5"/>
              </a:solidFill>
              <a:prstDash val="solid"/>
              <a:round/>
              <a:headEnd type="none" w="sm" len="sm"/>
              <a:tailEnd type="none" w="sm" len="sm"/>
            </a:ln>
          </p:spPr>
          <p:txBody>
            <a:bodyPr spcFirstLastPara="1" wrap="square" lIns="84392" tIns="42185" rIns="84392" bIns="42185" anchor="ctr" anchorCtr="0">
              <a:noAutofit/>
            </a:bodyPr>
            <a:lstStyle/>
            <a:p>
              <a:pPr>
                <a:buClr>
                  <a:schemeClr val="dk1"/>
                </a:buClr>
                <a:buSzPts val="1200"/>
              </a:pPr>
              <a:r>
                <a:rPr lang="en-US" altLang="ja-JP" sz="923" b="1">
                  <a:solidFill>
                    <a:schemeClr val="dk1"/>
                  </a:solidFill>
                  <a:latin typeface="游ゴシック" panose="020B0400000000000000" pitchFamily="50" charset="-128"/>
                  <a:ea typeface="游ゴシック" panose="020B0400000000000000" pitchFamily="50" charset="-128"/>
                  <a:sym typeface="Arial"/>
                </a:rPr>
                <a:t>Q.12 </a:t>
              </a:r>
              <a:r>
                <a:rPr lang="ja-JP" altLang="en-US" sz="923" b="1">
                  <a:solidFill>
                    <a:schemeClr val="dk1"/>
                  </a:solidFill>
                  <a:latin typeface="游ゴシック" panose="020B0400000000000000" pitchFamily="50" charset="-128"/>
                  <a:ea typeface="游ゴシック" panose="020B0400000000000000" pitchFamily="50" charset="-128"/>
                  <a:sym typeface="Arial"/>
                </a:rPr>
                <a:t>尊敬できる同僚と仕事が出来ていますか。</a:t>
              </a:r>
              <a:endParaRPr sz="923" b="1">
                <a:solidFill>
                  <a:schemeClr val="dk1"/>
                </a:solidFill>
                <a:latin typeface="游ゴシック" panose="020B0400000000000000" pitchFamily="50" charset="-128"/>
                <a:ea typeface="游ゴシック" panose="020B0400000000000000" pitchFamily="50" charset="-128"/>
                <a:sym typeface="Arial"/>
              </a:endParaRPr>
            </a:p>
          </p:txBody>
        </p:sp>
        <p:sp>
          <p:nvSpPr>
            <p:cNvPr id="54" name="Google Shape;1204;p33">
              <a:extLst>
                <a:ext uri="{FF2B5EF4-FFF2-40B4-BE49-F238E27FC236}">
                  <a16:creationId xmlns:a16="http://schemas.microsoft.com/office/drawing/2014/main" id="{73B93872-C2A8-44E8-A830-E4A03CF63721}"/>
                </a:ext>
              </a:extLst>
            </p:cNvPr>
            <p:cNvSpPr/>
            <p:nvPr/>
          </p:nvSpPr>
          <p:spPr>
            <a:xfrm>
              <a:off x="5038787" y="2410514"/>
              <a:ext cx="394699" cy="1335903"/>
            </a:xfrm>
            <a:prstGeom prst="rect">
              <a:avLst/>
            </a:prstGeom>
            <a:solidFill>
              <a:srgbClr val="00BEB4"/>
            </a:solidFill>
            <a:ln w="9525" cap="flat" cmpd="sng">
              <a:solidFill>
                <a:srgbClr val="A5A5A5"/>
              </a:solidFill>
              <a:prstDash val="solid"/>
              <a:round/>
              <a:headEnd type="none" w="sm" len="sm"/>
              <a:tailEnd type="none" w="sm" len="sm"/>
            </a:ln>
          </p:spPr>
          <p:txBody>
            <a:bodyPr spcFirstLastPara="1" wrap="square" lIns="84392" tIns="118154" rIns="84392" bIns="118154" anchor="ctr" anchorCtr="0">
              <a:noAutofit/>
            </a:bodyPr>
            <a:lstStyle/>
            <a:p>
              <a:pPr algn="ctr">
                <a:buClr>
                  <a:schemeClr val="lt1"/>
                </a:buClr>
                <a:buSzPts val="1800"/>
              </a:pPr>
              <a:r>
                <a:rPr lang="ja-JP" altLang="en-US" sz="1108" b="1">
                  <a:solidFill>
                    <a:schemeClr val="lt1"/>
                  </a:solidFill>
                  <a:latin typeface="游ゴシック" panose="020B0400000000000000" pitchFamily="50" charset="-128"/>
                  <a:ea typeface="游ゴシック" panose="020B0400000000000000" pitchFamily="50" charset="-128"/>
                  <a:sym typeface="Arial"/>
                </a:rPr>
                <a:t>同僚</a:t>
              </a:r>
              <a:endParaRPr sz="1108">
                <a:solidFill>
                  <a:srgbClr val="000000"/>
                </a:solidFill>
                <a:latin typeface="游ゴシック" panose="020B0400000000000000" pitchFamily="50" charset="-128"/>
                <a:ea typeface="游ゴシック" panose="020B0400000000000000" pitchFamily="50" charset="-128"/>
                <a:sym typeface="Arial"/>
              </a:endParaRPr>
            </a:p>
          </p:txBody>
        </p:sp>
        <p:sp>
          <p:nvSpPr>
            <p:cNvPr id="55" name="Google Shape;1205;p33">
              <a:extLst>
                <a:ext uri="{FF2B5EF4-FFF2-40B4-BE49-F238E27FC236}">
                  <a16:creationId xmlns:a16="http://schemas.microsoft.com/office/drawing/2014/main" id="{C8F5E937-DFB8-4890-B315-7AAD552B2175}"/>
                </a:ext>
              </a:extLst>
            </p:cNvPr>
            <p:cNvSpPr/>
            <p:nvPr/>
          </p:nvSpPr>
          <p:spPr>
            <a:xfrm>
              <a:off x="5460704" y="3208799"/>
              <a:ext cx="3901010" cy="537619"/>
            </a:xfrm>
            <a:prstGeom prst="rect">
              <a:avLst/>
            </a:prstGeom>
            <a:solidFill>
              <a:srgbClr val="F2F2F2"/>
            </a:solidFill>
            <a:ln w="25400" cap="flat" cmpd="sng">
              <a:solidFill>
                <a:srgbClr val="A5A5A5"/>
              </a:solidFill>
              <a:prstDash val="solid"/>
              <a:round/>
              <a:headEnd type="none" w="sm" len="sm"/>
              <a:tailEnd type="none" w="sm" len="sm"/>
            </a:ln>
          </p:spPr>
          <p:txBody>
            <a:bodyPr spcFirstLastPara="1" wrap="square" lIns="84392" tIns="42185" rIns="84392" bIns="42185" anchor="ctr" anchorCtr="0">
              <a:noAutofit/>
            </a:bodyPr>
            <a:lstStyle/>
            <a:p>
              <a:pPr>
                <a:buClr>
                  <a:schemeClr val="dk1"/>
                </a:buClr>
                <a:buSzPts val="1200"/>
              </a:pPr>
              <a:r>
                <a:rPr lang="en-US" altLang="ja-JP" sz="923" b="1">
                  <a:solidFill>
                    <a:schemeClr val="dk1"/>
                  </a:solidFill>
                  <a:latin typeface="游ゴシック" panose="020B0400000000000000" pitchFamily="50" charset="-128"/>
                  <a:ea typeface="游ゴシック" panose="020B0400000000000000" pitchFamily="50" charset="-128"/>
                  <a:sym typeface="Arial"/>
                </a:rPr>
                <a:t>Q.14 </a:t>
              </a:r>
              <a:r>
                <a:rPr lang="ja-JP" altLang="en-US" sz="923" b="1">
                  <a:solidFill>
                    <a:schemeClr val="dk1"/>
                  </a:solidFill>
                  <a:latin typeface="游ゴシック" panose="020B0400000000000000" pitchFamily="50" charset="-128"/>
                  <a:ea typeface="游ゴシック" panose="020B0400000000000000" pitchFamily="50" charset="-128"/>
                  <a:sym typeface="Arial"/>
                </a:rPr>
                <a:t>あなたが所属する組織では、同僚どうしがお互いを認め、褒め合う機会がありますか。</a:t>
              </a:r>
              <a:endParaRPr sz="923" b="1">
                <a:solidFill>
                  <a:schemeClr val="dk1"/>
                </a:solidFill>
                <a:latin typeface="游ゴシック" panose="020B0400000000000000" pitchFamily="50" charset="-128"/>
                <a:ea typeface="游ゴシック" panose="020B0400000000000000" pitchFamily="50" charset="-128"/>
                <a:sym typeface="Arial"/>
              </a:endParaRPr>
            </a:p>
          </p:txBody>
        </p:sp>
        <p:sp>
          <p:nvSpPr>
            <p:cNvPr id="56" name="Google Shape;1206;p33">
              <a:extLst>
                <a:ext uri="{FF2B5EF4-FFF2-40B4-BE49-F238E27FC236}">
                  <a16:creationId xmlns:a16="http://schemas.microsoft.com/office/drawing/2014/main" id="{C0658B02-C8A9-4BC6-8673-9756F0C804A9}"/>
                </a:ext>
              </a:extLst>
            </p:cNvPr>
            <p:cNvSpPr/>
            <p:nvPr/>
          </p:nvSpPr>
          <p:spPr>
            <a:xfrm>
              <a:off x="5038787" y="3818402"/>
              <a:ext cx="394699" cy="798875"/>
            </a:xfrm>
            <a:prstGeom prst="rect">
              <a:avLst/>
            </a:prstGeom>
            <a:solidFill>
              <a:srgbClr val="00BEB4"/>
            </a:solidFill>
            <a:ln w="9525" cap="flat" cmpd="sng">
              <a:solidFill>
                <a:srgbClr val="A5A5A5"/>
              </a:solidFill>
              <a:prstDash val="solid"/>
              <a:round/>
              <a:headEnd type="none" w="sm" len="sm"/>
              <a:tailEnd type="none" w="sm" len="sm"/>
            </a:ln>
          </p:spPr>
          <p:txBody>
            <a:bodyPr spcFirstLastPara="1" wrap="square" lIns="84392" tIns="118154" rIns="84392" bIns="118154" anchor="ctr" anchorCtr="0">
              <a:noAutofit/>
            </a:bodyPr>
            <a:lstStyle/>
            <a:p>
              <a:pPr algn="ctr">
                <a:buClr>
                  <a:schemeClr val="lt1"/>
                </a:buClr>
                <a:buSzPts val="1800"/>
              </a:pPr>
              <a:r>
                <a:rPr lang="ja-JP" altLang="en-US" sz="1108" b="1">
                  <a:solidFill>
                    <a:schemeClr val="lt1"/>
                  </a:solidFill>
                  <a:latin typeface="游ゴシック" panose="020B0400000000000000" pitchFamily="50" charset="-128"/>
                  <a:ea typeface="游ゴシック" panose="020B0400000000000000" pitchFamily="50" charset="-128"/>
                  <a:sym typeface="Arial"/>
                </a:rPr>
                <a:t>仕事</a:t>
              </a:r>
              <a:endParaRPr sz="1108">
                <a:solidFill>
                  <a:srgbClr val="000000"/>
                </a:solidFill>
                <a:latin typeface="游ゴシック" panose="020B0400000000000000" pitchFamily="50" charset="-128"/>
                <a:ea typeface="游ゴシック" panose="020B0400000000000000" pitchFamily="50" charset="-128"/>
                <a:sym typeface="Arial"/>
              </a:endParaRPr>
            </a:p>
          </p:txBody>
        </p:sp>
        <p:sp>
          <p:nvSpPr>
            <p:cNvPr id="57" name="Google Shape;1207;p33">
              <a:extLst>
                <a:ext uri="{FF2B5EF4-FFF2-40B4-BE49-F238E27FC236}">
                  <a16:creationId xmlns:a16="http://schemas.microsoft.com/office/drawing/2014/main" id="{B2DC5D7E-AAA1-4638-A5BD-A8D842FC1BD6}"/>
                </a:ext>
              </a:extLst>
            </p:cNvPr>
            <p:cNvSpPr/>
            <p:nvPr/>
          </p:nvSpPr>
          <p:spPr>
            <a:xfrm>
              <a:off x="5460704" y="3818401"/>
              <a:ext cx="3901010" cy="377962"/>
            </a:xfrm>
            <a:prstGeom prst="rect">
              <a:avLst/>
            </a:prstGeom>
            <a:solidFill>
              <a:srgbClr val="F2F2F2"/>
            </a:solidFill>
            <a:ln w="25400" cap="flat" cmpd="sng">
              <a:solidFill>
                <a:srgbClr val="A5A5A5"/>
              </a:solidFill>
              <a:prstDash val="solid"/>
              <a:round/>
              <a:headEnd type="none" w="sm" len="sm"/>
              <a:tailEnd type="none" w="sm" len="sm"/>
            </a:ln>
          </p:spPr>
          <p:txBody>
            <a:bodyPr spcFirstLastPara="1" wrap="square" lIns="84392" tIns="42185" rIns="84392" bIns="42185" anchor="ctr" anchorCtr="0">
              <a:noAutofit/>
            </a:bodyPr>
            <a:lstStyle/>
            <a:p>
              <a:pPr>
                <a:buClr>
                  <a:schemeClr val="dk1"/>
                </a:buClr>
                <a:buSzPts val="1200"/>
              </a:pPr>
              <a:r>
                <a:rPr lang="en-US" altLang="ja-JP" sz="923" b="1">
                  <a:solidFill>
                    <a:schemeClr val="dk1"/>
                  </a:solidFill>
                  <a:latin typeface="游ゴシック" panose="020B0400000000000000" pitchFamily="50" charset="-128"/>
                  <a:ea typeface="游ゴシック" panose="020B0400000000000000" pitchFamily="50" charset="-128"/>
                  <a:sym typeface="Arial"/>
                </a:rPr>
                <a:t>Q.15 </a:t>
              </a:r>
              <a:r>
                <a:rPr lang="ja-JP" altLang="en-US" sz="923" b="1">
                  <a:solidFill>
                    <a:schemeClr val="dk1"/>
                  </a:solidFill>
                  <a:latin typeface="游ゴシック" panose="020B0400000000000000" pitchFamily="50" charset="-128"/>
                  <a:ea typeface="游ゴシック" panose="020B0400000000000000" pitchFamily="50" charset="-128"/>
                  <a:sym typeface="Arial"/>
                </a:rPr>
                <a:t>あなたの仕事の負荷（量や感じるプレッシャーの高さ）は適切ですか。</a:t>
              </a:r>
              <a:endParaRPr sz="923" b="1">
                <a:solidFill>
                  <a:schemeClr val="dk1"/>
                </a:solidFill>
                <a:latin typeface="游ゴシック" panose="020B0400000000000000" pitchFamily="50" charset="-128"/>
                <a:ea typeface="游ゴシック" panose="020B0400000000000000" pitchFamily="50" charset="-128"/>
                <a:sym typeface="Arial"/>
              </a:endParaRPr>
            </a:p>
          </p:txBody>
        </p:sp>
        <p:sp>
          <p:nvSpPr>
            <p:cNvPr id="58" name="Google Shape;1208;p33">
              <a:extLst>
                <a:ext uri="{FF2B5EF4-FFF2-40B4-BE49-F238E27FC236}">
                  <a16:creationId xmlns:a16="http://schemas.microsoft.com/office/drawing/2014/main" id="{937ABA11-D035-46F4-AB20-900B450B3782}"/>
                </a:ext>
              </a:extLst>
            </p:cNvPr>
            <p:cNvSpPr/>
            <p:nvPr/>
          </p:nvSpPr>
          <p:spPr>
            <a:xfrm>
              <a:off x="5460704" y="4239315"/>
              <a:ext cx="3901010" cy="377962"/>
            </a:xfrm>
            <a:prstGeom prst="rect">
              <a:avLst/>
            </a:prstGeom>
            <a:solidFill>
              <a:srgbClr val="F2F2F2"/>
            </a:solidFill>
            <a:ln w="25400" cap="flat" cmpd="sng">
              <a:solidFill>
                <a:srgbClr val="A5A5A5"/>
              </a:solidFill>
              <a:prstDash val="solid"/>
              <a:round/>
              <a:headEnd type="none" w="sm" len="sm"/>
              <a:tailEnd type="none" w="sm" len="sm"/>
            </a:ln>
          </p:spPr>
          <p:txBody>
            <a:bodyPr spcFirstLastPara="1" wrap="square" lIns="84392" tIns="42185" rIns="84392" bIns="42185" anchor="ctr" anchorCtr="0">
              <a:noAutofit/>
            </a:bodyPr>
            <a:lstStyle/>
            <a:p>
              <a:pPr>
                <a:buClr>
                  <a:schemeClr val="dk1"/>
                </a:buClr>
                <a:buSzPts val="1200"/>
              </a:pPr>
              <a:r>
                <a:rPr lang="en-US" altLang="ja-JP" sz="923" b="1">
                  <a:solidFill>
                    <a:schemeClr val="dk1"/>
                  </a:solidFill>
                  <a:latin typeface="游ゴシック" panose="020B0400000000000000" pitchFamily="50" charset="-128"/>
                  <a:ea typeface="游ゴシック" panose="020B0400000000000000" pitchFamily="50" charset="-128"/>
                  <a:sym typeface="Arial"/>
                </a:rPr>
                <a:t>Q.16 </a:t>
              </a:r>
              <a:r>
                <a:rPr lang="ja-JP" altLang="en-US" sz="923" b="1">
                  <a:solidFill>
                    <a:schemeClr val="dk1"/>
                  </a:solidFill>
                  <a:latin typeface="游ゴシック" panose="020B0400000000000000" pitchFamily="50" charset="-128"/>
                  <a:ea typeface="游ゴシック" panose="020B0400000000000000" pitchFamily="50" charset="-128"/>
                  <a:sym typeface="Arial"/>
                </a:rPr>
                <a:t>仕事のやりがいや楽しさを感じる機会を十分得られていますか。</a:t>
              </a:r>
              <a:endParaRPr sz="923" b="1">
                <a:solidFill>
                  <a:schemeClr val="dk1"/>
                </a:solidFill>
                <a:latin typeface="游ゴシック" panose="020B0400000000000000" pitchFamily="50" charset="-128"/>
                <a:ea typeface="游ゴシック" panose="020B0400000000000000" pitchFamily="50" charset="-128"/>
                <a:sym typeface="Arial"/>
              </a:endParaRPr>
            </a:p>
          </p:txBody>
        </p:sp>
        <p:sp>
          <p:nvSpPr>
            <p:cNvPr id="59" name="Google Shape;1209;p33">
              <a:extLst>
                <a:ext uri="{FF2B5EF4-FFF2-40B4-BE49-F238E27FC236}">
                  <a16:creationId xmlns:a16="http://schemas.microsoft.com/office/drawing/2014/main" id="{298A05D2-7506-409A-A9C4-9968BB6A8EF1}"/>
                </a:ext>
              </a:extLst>
            </p:cNvPr>
            <p:cNvSpPr/>
            <p:nvPr/>
          </p:nvSpPr>
          <p:spPr>
            <a:xfrm>
              <a:off x="5038787" y="4674745"/>
              <a:ext cx="394699" cy="798875"/>
            </a:xfrm>
            <a:prstGeom prst="rect">
              <a:avLst/>
            </a:prstGeom>
            <a:solidFill>
              <a:srgbClr val="00BEB4"/>
            </a:solidFill>
            <a:ln w="9525" cap="flat" cmpd="sng">
              <a:solidFill>
                <a:srgbClr val="A5A5A5"/>
              </a:solidFill>
              <a:prstDash val="solid"/>
              <a:round/>
              <a:headEnd type="none" w="sm" len="sm"/>
              <a:tailEnd type="none" w="sm" len="sm"/>
            </a:ln>
          </p:spPr>
          <p:txBody>
            <a:bodyPr spcFirstLastPara="1" wrap="square" lIns="84392" tIns="118154" rIns="84392" bIns="118154" anchor="ctr" anchorCtr="0">
              <a:noAutofit/>
            </a:bodyPr>
            <a:lstStyle/>
            <a:p>
              <a:pPr algn="ctr">
                <a:buClr>
                  <a:schemeClr val="lt1"/>
                </a:buClr>
                <a:buSzPts val="1800"/>
              </a:pPr>
              <a:r>
                <a:rPr lang="ja-JP" altLang="en-US" sz="1108" b="1">
                  <a:solidFill>
                    <a:schemeClr val="lt1"/>
                  </a:solidFill>
                  <a:latin typeface="游ゴシック" panose="020B0400000000000000" pitchFamily="50" charset="-128"/>
                  <a:ea typeface="游ゴシック" panose="020B0400000000000000" pitchFamily="50" charset="-128"/>
                  <a:sym typeface="Arial"/>
                </a:rPr>
                <a:t>成長</a:t>
              </a:r>
              <a:endParaRPr sz="1108">
                <a:solidFill>
                  <a:srgbClr val="000000"/>
                </a:solidFill>
                <a:latin typeface="游ゴシック" panose="020B0400000000000000" pitchFamily="50" charset="-128"/>
                <a:ea typeface="游ゴシック" panose="020B0400000000000000" pitchFamily="50" charset="-128"/>
                <a:sym typeface="Arial"/>
              </a:endParaRPr>
            </a:p>
          </p:txBody>
        </p:sp>
        <p:sp>
          <p:nvSpPr>
            <p:cNvPr id="60" name="Google Shape;1210;p33">
              <a:extLst>
                <a:ext uri="{FF2B5EF4-FFF2-40B4-BE49-F238E27FC236}">
                  <a16:creationId xmlns:a16="http://schemas.microsoft.com/office/drawing/2014/main" id="{8B57574C-F8B8-45E0-B09B-319CEE51E132}"/>
                </a:ext>
              </a:extLst>
            </p:cNvPr>
            <p:cNvSpPr/>
            <p:nvPr/>
          </p:nvSpPr>
          <p:spPr>
            <a:xfrm>
              <a:off x="5460704" y="4674744"/>
              <a:ext cx="3901010" cy="377962"/>
            </a:xfrm>
            <a:prstGeom prst="rect">
              <a:avLst/>
            </a:prstGeom>
            <a:solidFill>
              <a:srgbClr val="F2F2F2"/>
            </a:solidFill>
            <a:ln w="25400" cap="flat" cmpd="sng">
              <a:solidFill>
                <a:srgbClr val="A5A5A5"/>
              </a:solidFill>
              <a:prstDash val="solid"/>
              <a:round/>
              <a:headEnd type="none" w="sm" len="sm"/>
              <a:tailEnd type="none" w="sm" len="sm"/>
            </a:ln>
          </p:spPr>
          <p:txBody>
            <a:bodyPr spcFirstLastPara="1" wrap="square" lIns="84392" tIns="42185" rIns="84392" bIns="42185" anchor="ctr" anchorCtr="0">
              <a:noAutofit/>
            </a:bodyPr>
            <a:lstStyle/>
            <a:p>
              <a:pPr>
                <a:buClr>
                  <a:schemeClr val="dk1"/>
                </a:buClr>
                <a:buSzPts val="1200"/>
              </a:pPr>
              <a:r>
                <a:rPr lang="en-US" altLang="ja-JP" sz="923" b="1">
                  <a:solidFill>
                    <a:schemeClr val="dk1"/>
                  </a:solidFill>
                  <a:latin typeface="游ゴシック" panose="020B0400000000000000" pitchFamily="50" charset="-128"/>
                  <a:ea typeface="游ゴシック" panose="020B0400000000000000" pitchFamily="50" charset="-128"/>
                  <a:sym typeface="Arial"/>
                </a:rPr>
                <a:t>Q.17 </a:t>
              </a:r>
              <a:r>
                <a:rPr lang="ja-JP" altLang="en-US" sz="923" b="1">
                  <a:solidFill>
                    <a:schemeClr val="dk1"/>
                  </a:solidFill>
                  <a:latin typeface="游ゴシック" panose="020B0400000000000000" pitchFamily="50" charset="-128"/>
                  <a:ea typeface="游ゴシック" panose="020B0400000000000000" pitchFamily="50" charset="-128"/>
                  <a:sym typeface="Arial"/>
                </a:rPr>
                <a:t>あなたの目指すべきキャリアや伸ばすべきスキルについて、気付きを得る機会を十分得られていますか。</a:t>
              </a:r>
              <a:endParaRPr sz="923" b="1">
                <a:solidFill>
                  <a:schemeClr val="dk1"/>
                </a:solidFill>
                <a:latin typeface="游ゴシック" panose="020B0400000000000000" pitchFamily="50" charset="-128"/>
                <a:ea typeface="游ゴシック" panose="020B0400000000000000" pitchFamily="50" charset="-128"/>
                <a:sym typeface="Arial"/>
              </a:endParaRPr>
            </a:p>
          </p:txBody>
        </p:sp>
        <p:sp>
          <p:nvSpPr>
            <p:cNvPr id="61" name="Google Shape;1211;p33">
              <a:extLst>
                <a:ext uri="{FF2B5EF4-FFF2-40B4-BE49-F238E27FC236}">
                  <a16:creationId xmlns:a16="http://schemas.microsoft.com/office/drawing/2014/main" id="{E2596D59-C83A-49D7-A3D4-9EA164A86325}"/>
                </a:ext>
              </a:extLst>
            </p:cNvPr>
            <p:cNvSpPr/>
            <p:nvPr/>
          </p:nvSpPr>
          <p:spPr>
            <a:xfrm>
              <a:off x="5460704" y="5095658"/>
              <a:ext cx="3901010" cy="377962"/>
            </a:xfrm>
            <a:prstGeom prst="rect">
              <a:avLst/>
            </a:prstGeom>
            <a:solidFill>
              <a:srgbClr val="F2F2F2"/>
            </a:solidFill>
            <a:ln w="25400" cap="flat" cmpd="sng">
              <a:solidFill>
                <a:srgbClr val="A5A5A5"/>
              </a:solidFill>
              <a:prstDash val="solid"/>
              <a:round/>
              <a:headEnd type="none" w="sm" len="sm"/>
              <a:tailEnd type="none" w="sm" len="sm"/>
            </a:ln>
          </p:spPr>
          <p:txBody>
            <a:bodyPr spcFirstLastPara="1" wrap="square" lIns="84392" tIns="42185" rIns="84392" bIns="42185" anchor="ctr" anchorCtr="0">
              <a:noAutofit/>
            </a:bodyPr>
            <a:lstStyle/>
            <a:p>
              <a:pPr>
                <a:buClr>
                  <a:schemeClr val="dk1"/>
                </a:buClr>
                <a:buSzPts val="1200"/>
              </a:pPr>
              <a:r>
                <a:rPr lang="en-US" altLang="ja-JP" sz="923" b="1">
                  <a:solidFill>
                    <a:schemeClr val="dk1"/>
                  </a:solidFill>
                  <a:latin typeface="游ゴシック" panose="020B0400000000000000" pitchFamily="50" charset="-128"/>
                  <a:ea typeface="游ゴシック" panose="020B0400000000000000" pitchFamily="50" charset="-128"/>
                  <a:sym typeface="Arial"/>
                </a:rPr>
                <a:t>Q.18 </a:t>
              </a:r>
              <a:r>
                <a:rPr lang="ja-JP" altLang="en-US" sz="923" b="1">
                  <a:solidFill>
                    <a:schemeClr val="dk1"/>
                  </a:solidFill>
                  <a:latin typeface="游ゴシック" panose="020B0400000000000000" pitchFamily="50" charset="-128"/>
                  <a:ea typeface="游ゴシック" panose="020B0400000000000000" pitchFamily="50" charset="-128"/>
                  <a:sym typeface="Arial"/>
                </a:rPr>
                <a:t>成長のために、適切な挑戦機会や学習機会を十分得られていますか。</a:t>
              </a:r>
              <a:endParaRPr sz="923" b="1">
                <a:solidFill>
                  <a:schemeClr val="dk1"/>
                </a:solidFill>
                <a:latin typeface="游ゴシック" panose="020B0400000000000000" pitchFamily="50" charset="-128"/>
                <a:ea typeface="游ゴシック" panose="020B0400000000000000" pitchFamily="50" charset="-128"/>
                <a:sym typeface="Arial"/>
              </a:endParaRPr>
            </a:p>
          </p:txBody>
        </p:sp>
        <p:sp>
          <p:nvSpPr>
            <p:cNvPr id="62" name="Google Shape;1212;p33">
              <a:extLst>
                <a:ext uri="{FF2B5EF4-FFF2-40B4-BE49-F238E27FC236}">
                  <a16:creationId xmlns:a16="http://schemas.microsoft.com/office/drawing/2014/main" id="{3B064A0C-2376-408E-8009-DE5ACCB71CD2}"/>
                </a:ext>
              </a:extLst>
            </p:cNvPr>
            <p:cNvSpPr/>
            <p:nvPr/>
          </p:nvSpPr>
          <p:spPr>
            <a:xfrm>
              <a:off x="5038787" y="5531089"/>
              <a:ext cx="394699" cy="813390"/>
            </a:xfrm>
            <a:prstGeom prst="rect">
              <a:avLst/>
            </a:prstGeom>
            <a:solidFill>
              <a:srgbClr val="00BEB4"/>
            </a:solidFill>
            <a:ln w="9525" cap="flat" cmpd="sng">
              <a:solidFill>
                <a:srgbClr val="A5A5A5"/>
              </a:solidFill>
              <a:prstDash val="solid"/>
              <a:round/>
              <a:headEnd type="none" w="sm" len="sm"/>
              <a:tailEnd type="none" w="sm" len="sm"/>
            </a:ln>
          </p:spPr>
          <p:txBody>
            <a:bodyPr spcFirstLastPara="1" wrap="square" lIns="84392" tIns="118154" rIns="84392" bIns="118154" anchor="ctr" anchorCtr="0">
              <a:noAutofit/>
            </a:bodyPr>
            <a:lstStyle/>
            <a:p>
              <a:pPr algn="ctr">
                <a:buClr>
                  <a:schemeClr val="lt1"/>
                </a:buClr>
                <a:buSzPts val="1800"/>
              </a:pPr>
              <a:r>
                <a:rPr lang="ja-JP" altLang="en-US" sz="1108" b="1">
                  <a:solidFill>
                    <a:schemeClr val="lt1"/>
                  </a:solidFill>
                  <a:latin typeface="游ゴシック" panose="020B0400000000000000" pitchFamily="50" charset="-128"/>
                  <a:ea typeface="游ゴシック" panose="020B0400000000000000" pitchFamily="50" charset="-128"/>
                  <a:sym typeface="Arial"/>
                </a:rPr>
                <a:t>評価</a:t>
              </a:r>
              <a:endParaRPr sz="1108">
                <a:solidFill>
                  <a:srgbClr val="000000"/>
                </a:solidFill>
                <a:latin typeface="游ゴシック" panose="020B0400000000000000" pitchFamily="50" charset="-128"/>
                <a:ea typeface="游ゴシック" panose="020B0400000000000000" pitchFamily="50" charset="-128"/>
                <a:sym typeface="Arial"/>
              </a:endParaRPr>
            </a:p>
          </p:txBody>
        </p:sp>
        <p:sp>
          <p:nvSpPr>
            <p:cNvPr id="63" name="Google Shape;1213;p33">
              <a:extLst>
                <a:ext uri="{FF2B5EF4-FFF2-40B4-BE49-F238E27FC236}">
                  <a16:creationId xmlns:a16="http://schemas.microsoft.com/office/drawing/2014/main" id="{A1A1DEF0-2C42-449D-9ACE-573820981A68}"/>
                </a:ext>
              </a:extLst>
            </p:cNvPr>
            <p:cNvSpPr/>
            <p:nvPr/>
          </p:nvSpPr>
          <p:spPr>
            <a:xfrm>
              <a:off x="5460704" y="5531087"/>
              <a:ext cx="3901010" cy="377962"/>
            </a:xfrm>
            <a:prstGeom prst="rect">
              <a:avLst/>
            </a:prstGeom>
            <a:solidFill>
              <a:srgbClr val="F2F2F2"/>
            </a:solidFill>
            <a:ln w="25400" cap="flat" cmpd="sng">
              <a:solidFill>
                <a:srgbClr val="A5A5A5"/>
              </a:solidFill>
              <a:prstDash val="solid"/>
              <a:round/>
              <a:headEnd type="none" w="sm" len="sm"/>
              <a:tailEnd type="none" w="sm" len="sm"/>
            </a:ln>
          </p:spPr>
          <p:txBody>
            <a:bodyPr spcFirstLastPara="1" wrap="square" lIns="84392" tIns="42185" rIns="84392" bIns="42185" anchor="ctr" anchorCtr="0">
              <a:noAutofit/>
            </a:bodyPr>
            <a:lstStyle/>
            <a:p>
              <a:pPr>
                <a:buClr>
                  <a:schemeClr val="dk1"/>
                </a:buClr>
                <a:buSzPts val="1200"/>
              </a:pPr>
              <a:r>
                <a:rPr lang="en-US" altLang="ja-JP" sz="923" b="1">
                  <a:solidFill>
                    <a:schemeClr val="dk1"/>
                  </a:solidFill>
                  <a:latin typeface="游ゴシック" panose="020B0400000000000000" pitchFamily="50" charset="-128"/>
                  <a:ea typeface="游ゴシック" panose="020B0400000000000000" pitchFamily="50" charset="-128"/>
                  <a:sym typeface="Arial"/>
                </a:rPr>
                <a:t>Q.19 </a:t>
              </a:r>
              <a:r>
                <a:rPr lang="ja-JP" altLang="en-US" sz="923" b="1">
                  <a:solidFill>
                    <a:schemeClr val="dk1"/>
                  </a:solidFill>
                  <a:latin typeface="游ゴシック" panose="020B0400000000000000" pitchFamily="50" charset="-128"/>
                  <a:ea typeface="游ゴシック" panose="020B0400000000000000" pitchFamily="50" charset="-128"/>
                  <a:sym typeface="Arial"/>
                </a:rPr>
                <a:t>会社の評価・報酬制度に納得していますか。</a:t>
              </a:r>
              <a:endParaRPr sz="923" b="1">
                <a:solidFill>
                  <a:schemeClr val="dk1"/>
                </a:solidFill>
                <a:latin typeface="游ゴシック" panose="020B0400000000000000" pitchFamily="50" charset="-128"/>
                <a:ea typeface="游ゴシック" panose="020B0400000000000000" pitchFamily="50" charset="-128"/>
                <a:sym typeface="Arial"/>
              </a:endParaRPr>
            </a:p>
          </p:txBody>
        </p:sp>
        <p:sp>
          <p:nvSpPr>
            <p:cNvPr id="64" name="Google Shape;1214;p33">
              <a:extLst>
                <a:ext uri="{FF2B5EF4-FFF2-40B4-BE49-F238E27FC236}">
                  <a16:creationId xmlns:a16="http://schemas.microsoft.com/office/drawing/2014/main" id="{B9FE35BE-AA9A-41B9-8888-CC4E8242E79D}"/>
                </a:ext>
              </a:extLst>
            </p:cNvPr>
            <p:cNvSpPr/>
            <p:nvPr/>
          </p:nvSpPr>
          <p:spPr>
            <a:xfrm>
              <a:off x="5460704" y="5966516"/>
              <a:ext cx="3901010" cy="377962"/>
            </a:xfrm>
            <a:prstGeom prst="rect">
              <a:avLst/>
            </a:prstGeom>
            <a:solidFill>
              <a:srgbClr val="F2F2F2"/>
            </a:solidFill>
            <a:ln w="25400" cap="flat" cmpd="sng">
              <a:solidFill>
                <a:srgbClr val="A5A5A5"/>
              </a:solidFill>
              <a:prstDash val="solid"/>
              <a:round/>
              <a:headEnd type="none" w="sm" len="sm"/>
              <a:tailEnd type="none" w="sm" len="sm"/>
            </a:ln>
          </p:spPr>
          <p:txBody>
            <a:bodyPr spcFirstLastPara="1" wrap="square" lIns="84392" tIns="42185" rIns="84392" bIns="42185" anchor="ctr" anchorCtr="0">
              <a:noAutofit/>
            </a:bodyPr>
            <a:lstStyle/>
            <a:p>
              <a:pPr>
                <a:buClr>
                  <a:schemeClr val="dk1"/>
                </a:buClr>
                <a:buSzPts val="1200"/>
              </a:pPr>
              <a:r>
                <a:rPr lang="en-US" altLang="ja-JP" sz="923" b="1">
                  <a:solidFill>
                    <a:schemeClr val="dk1"/>
                  </a:solidFill>
                  <a:latin typeface="游ゴシック" panose="020B0400000000000000" pitchFamily="50" charset="-128"/>
                  <a:ea typeface="游ゴシック" panose="020B0400000000000000" pitchFamily="50" charset="-128"/>
                  <a:sym typeface="Arial"/>
                </a:rPr>
                <a:t>Q.20 </a:t>
              </a:r>
              <a:r>
                <a:rPr lang="ja-JP" altLang="en-US" sz="923" b="1">
                  <a:solidFill>
                    <a:schemeClr val="dk1"/>
                  </a:solidFill>
                  <a:latin typeface="游ゴシック" panose="020B0400000000000000" pitchFamily="50" charset="-128"/>
                  <a:ea typeface="游ゴシック" panose="020B0400000000000000" pitchFamily="50" charset="-128"/>
                  <a:sym typeface="Arial"/>
                </a:rPr>
                <a:t>あなたの上司は、評価を納得感のある形で伝えてくれていますか。</a:t>
              </a:r>
              <a:endParaRPr sz="923" b="1">
                <a:solidFill>
                  <a:schemeClr val="dk1"/>
                </a:solidFill>
                <a:latin typeface="游ゴシック" panose="020B0400000000000000" pitchFamily="50" charset="-128"/>
                <a:ea typeface="游ゴシック" panose="020B0400000000000000" pitchFamily="50" charset="-128"/>
                <a:sym typeface="Arial"/>
              </a:endParaRPr>
            </a:p>
          </p:txBody>
        </p:sp>
        <p:sp>
          <p:nvSpPr>
            <p:cNvPr id="65" name="Google Shape;1215;p33">
              <a:extLst>
                <a:ext uri="{FF2B5EF4-FFF2-40B4-BE49-F238E27FC236}">
                  <a16:creationId xmlns:a16="http://schemas.microsoft.com/office/drawing/2014/main" id="{D3B056AF-6ED3-4D25-9F72-2A73543551BD}"/>
                </a:ext>
              </a:extLst>
            </p:cNvPr>
            <p:cNvSpPr/>
            <p:nvPr/>
          </p:nvSpPr>
          <p:spPr>
            <a:xfrm>
              <a:off x="510335" y="5063561"/>
              <a:ext cx="394699" cy="1280918"/>
            </a:xfrm>
            <a:prstGeom prst="rect">
              <a:avLst/>
            </a:prstGeom>
            <a:solidFill>
              <a:srgbClr val="00BEB4"/>
            </a:solidFill>
            <a:ln w="9525" cap="flat" cmpd="sng">
              <a:solidFill>
                <a:srgbClr val="A5A5A5"/>
              </a:solidFill>
              <a:prstDash val="solid"/>
              <a:round/>
              <a:headEnd type="none" w="sm" len="sm"/>
              <a:tailEnd type="none" w="sm" len="sm"/>
            </a:ln>
          </p:spPr>
          <p:txBody>
            <a:bodyPr spcFirstLastPara="1" wrap="square" lIns="84392" tIns="118154" rIns="84392" bIns="118154" anchor="ctr" anchorCtr="0">
              <a:noAutofit/>
            </a:bodyPr>
            <a:lstStyle/>
            <a:p>
              <a:pPr algn="ctr">
                <a:buClr>
                  <a:schemeClr val="lt1"/>
                </a:buClr>
                <a:buSzPts val="1800"/>
              </a:pPr>
              <a:r>
                <a:rPr lang="ja-JP" altLang="en-US" sz="1108" b="1">
                  <a:solidFill>
                    <a:schemeClr val="lt1"/>
                  </a:solidFill>
                  <a:latin typeface="游ゴシック" panose="020B0400000000000000" pitchFamily="50" charset="-128"/>
                  <a:ea typeface="游ゴシック" panose="020B0400000000000000" pitchFamily="50" charset="-128"/>
                  <a:sym typeface="Arial"/>
                </a:rPr>
                <a:t>上司</a:t>
              </a:r>
              <a:endParaRPr sz="1108">
                <a:solidFill>
                  <a:srgbClr val="000000"/>
                </a:solidFill>
                <a:latin typeface="游ゴシック" panose="020B0400000000000000" pitchFamily="50" charset="-128"/>
                <a:ea typeface="游ゴシック" panose="020B0400000000000000" pitchFamily="50" charset="-128"/>
                <a:sym typeface="Arial"/>
              </a:endParaRPr>
            </a:p>
          </p:txBody>
        </p:sp>
        <p:sp>
          <p:nvSpPr>
            <p:cNvPr id="66" name="Google Shape;1216;p33">
              <a:extLst>
                <a:ext uri="{FF2B5EF4-FFF2-40B4-BE49-F238E27FC236}">
                  <a16:creationId xmlns:a16="http://schemas.microsoft.com/office/drawing/2014/main" id="{DC8BDD5E-91DB-4AF2-A8BA-78E407B01778}"/>
                </a:ext>
              </a:extLst>
            </p:cNvPr>
            <p:cNvSpPr/>
            <p:nvPr/>
          </p:nvSpPr>
          <p:spPr>
            <a:xfrm>
              <a:off x="932252" y="5063561"/>
              <a:ext cx="3901010" cy="537617"/>
            </a:xfrm>
            <a:prstGeom prst="rect">
              <a:avLst/>
            </a:prstGeom>
            <a:solidFill>
              <a:srgbClr val="F2F2F2"/>
            </a:solidFill>
            <a:ln w="25400" cap="flat" cmpd="sng">
              <a:solidFill>
                <a:srgbClr val="A5A5A5"/>
              </a:solidFill>
              <a:prstDash val="solid"/>
              <a:round/>
              <a:headEnd type="none" w="sm" len="sm"/>
              <a:tailEnd type="none" w="sm" len="sm"/>
            </a:ln>
          </p:spPr>
          <p:txBody>
            <a:bodyPr spcFirstLastPara="1" wrap="square" lIns="84392" tIns="42185" rIns="84392" bIns="42185" anchor="ctr" anchorCtr="0">
              <a:noAutofit/>
            </a:bodyPr>
            <a:lstStyle/>
            <a:p>
              <a:pPr>
                <a:buClr>
                  <a:schemeClr val="dk1"/>
                </a:buClr>
                <a:buSzPts val="1200"/>
              </a:pPr>
              <a:r>
                <a:rPr lang="en-US" altLang="ja-JP" sz="923" b="1">
                  <a:solidFill>
                    <a:schemeClr val="dk1"/>
                  </a:solidFill>
                  <a:latin typeface="游ゴシック" panose="020B0400000000000000" pitchFamily="50" charset="-128"/>
                  <a:ea typeface="游ゴシック" panose="020B0400000000000000" pitchFamily="50" charset="-128"/>
                  <a:sym typeface="Arial"/>
                </a:rPr>
                <a:t>Q.9 </a:t>
              </a:r>
              <a:r>
                <a:rPr lang="ja-JP" altLang="en-US" sz="923" b="1">
                  <a:solidFill>
                    <a:schemeClr val="dk1"/>
                  </a:solidFill>
                  <a:latin typeface="游ゴシック" panose="020B0400000000000000" pitchFamily="50" charset="-128"/>
                  <a:ea typeface="游ゴシック" panose="020B0400000000000000" pitchFamily="50" charset="-128"/>
                  <a:sym typeface="Arial"/>
                </a:rPr>
                <a:t>あなたの上司は、組織の目標達成のために業務の優先順位付けを行い、一人ひとりの強みに合った役割分担を行なっていますか。</a:t>
              </a:r>
              <a:endParaRPr sz="923" b="1">
                <a:solidFill>
                  <a:schemeClr val="dk1"/>
                </a:solidFill>
                <a:latin typeface="游ゴシック" panose="020B0400000000000000" pitchFamily="50" charset="-128"/>
                <a:ea typeface="游ゴシック" panose="020B0400000000000000" pitchFamily="50" charset="-128"/>
                <a:sym typeface="Arial"/>
              </a:endParaRPr>
            </a:p>
          </p:txBody>
        </p:sp>
        <p:sp>
          <p:nvSpPr>
            <p:cNvPr id="67" name="Google Shape;1217;p33">
              <a:extLst>
                <a:ext uri="{FF2B5EF4-FFF2-40B4-BE49-F238E27FC236}">
                  <a16:creationId xmlns:a16="http://schemas.microsoft.com/office/drawing/2014/main" id="{CD23BBF4-7C8F-4F75-AC4C-A1856F0F27F4}"/>
                </a:ext>
              </a:extLst>
            </p:cNvPr>
            <p:cNvSpPr/>
            <p:nvPr/>
          </p:nvSpPr>
          <p:spPr>
            <a:xfrm>
              <a:off x="944831" y="5665951"/>
              <a:ext cx="3901010" cy="228043"/>
            </a:xfrm>
            <a:prstGeom prst="rect">
              <a:avLst/>
            </a:prstGeom>
            <a:solidFill>
              <a:srgbClr val="F2F2F2"/>
            </a:solidFill>
            <a:ln w="25400" cap="flat" cmpd="sng">
              <a:solidFill>
                <a:srgbClr val="A5A5A5"/>
              </a:solidFill>
              <a:prstDash val="solid"/>
              <a:round/>
              <a:headEnd type="none" w="sm" len="sm"/>
              <a:tailEnd type="none" w="sm" len="sm"/>
            </a:ln>
          </p:spPr>
          <p:txBody>
            <a:bodyPr spcFirstLastPara="1" wrap="square" lIns="84392" tIns="42185" rIns="84392" bIns="42185" anchor="ctr" anchorCtr="0">
              <a:noAutofit/>
            </a:bodyPr>
            <a:lstStyle/>
            <a:p>
              <a:pPr>
                <a:buClr>
                  <a:schemeClr val="dk1"/>
                </a:buClr>
                <a:buSzPts val="1200"/>
              </a:pPr>
              <a:r>
                <a:rPr lang="en-US" altLang="ja-JP" sz="923" b="1">
                  <a:solidFill>
                    <a:schemeClr val="dk1"/>
                  </a:solidFill>
                  <a:latin typeface="游ゴシック" panose="020B0400000000000000" pitchFamily="50" charset="-128"/>
                  <a:ea typeface="游ゴシック" panose="020B0400000000000000" pitchFamily="50" charset="-128"/>
                  <a:sym typeface="Arial"/>
                </a:rPr>
                <a:t>Q.10 </a:t>
              </a:r>
              <a:r>
                <a:rPr lang="ja-JP" altLang="en-US" sz="923" b="1">
                  <a:solidFill>
                    <a:schemeClr val="dk1"/>
                  </a:solidFill>
                  <a:latin typeface="游ゴシック" panose="020B0400000000000000" pitchFamily="50" charset="-128"/>
                  <a:ea typeface="游ゴシック" panose="020B0400000000000000" pitchFamily="50" charset="-128"/>
                  <a:sym typeface="Arial"/>
                </a:rPr>
                <a:t>上司と日常的に相談できる関係性を築けていますか。</a:t>
              </a:r>
              <a:endParaRPr sz="923" b="1">
                <a:solidFill>
                  <a:schemeClr val="dk1"/>
                </a:solidFill>
                <a:latin typeface="游ゴシック" panose="020B0400000000000000" pitchFamily="50" charset="-128"/>
                <a:ea typeface="游ゴシック" panose="020B0400000000000000" pitchFamily="50" charset="-128"/>
                <a:sym typeface="Arial"/>
              </a:endParaRPr>
            </a:p>
          </p:txBody>
        </p:sp>
        <p:sp>
          <p:nvSpPr>
            <p:cNvPr id="68" name="Google Shape;1218;p33">
              <a:extLst>
                <a:ext uri="{FF2B5EF4-FFF2-40B4-BE49-F238E27FC236}">
                  <a16:creationId xmlns:a16="http://schemas.microsoft.com/office/drawing/2014/main" id="{207A8687-6006-4337-A968-3F9EC543CE72}"/>
                </a:ext>
              </a:extLst>
            </p:cNvPr>
            <p:cNvSpPr/>
            <p:nvPr/>
          </p:nvSpPr>
          <p:spPr>
            <a:xfrm>
              <a:off x="944832" y="5972934"/>
              <a:ext cx="3901010" cy="365125"/>
            </a:xfrm>
            <a:prstGeom prst="rect">
              <a:avLst/>
            </a:prstGeom>
            <a:solidFill>
              <a:srgbClr val="F2F2F2"/>
            </a:solidFill>
            <a:ln w="25400" cap="flat" cmpd="sng">
              <a:solidFill>
                <a:srgbClr val="A5A5A5"/>
              </a:solidFill>
              <a:prstDash val="solid"/>
              <a:round/>
              <a:headEnd type="none" w="sm" len="sm"/>
              <a:tailEnd type="none" w="sm" len="sm"/>
            </a:ln>
          </p:spPr>
          <p:txBody>
            <a:bodyPr spcFirstLastPara="1" wrap="square" lIns="84392" tIns="42185" rIns="84392" bIns="42185" anchor="ctr" anchorCtr="0">
              <a:noAutofit/>
            </a:bodyPr>
            <a:lstStyle/>
            <a:p>
              <a:pPr>
                <a:buClr>
                  <a:schemeClr val="dk1"/>
                </a:buClr>
                <a:buSzPts val="1200"/>
              </a:pPr>
              <a:r>
                <a:rPr lang="en-US" altLang="ja-JP" sz="923" b="1">
                  <a:solidFill>
                    <a:schemeClr val="dk1"/>
                  </a:solidFill>
                  <a:latin typeface="游ゴシック" panose="020B0400000000000000" pitchFamily="50" charset="-128"/>
                  <a:ea typeface="游ゴシック" panose="020B0400000000000000" pitchFamily="50" charset="-128"/>
                  <a:sym typeface="Arial"/>
                </a:rPr>
                <a:t>Q.11 </a:t>
              </a:r>
              <a:r>
                <a:rPr lang="ja-JP" altLang="en-US" sz="923" b="1">
                  <a:solidFill>
                    <a:schemeClr val="dk1"/>
                  </a:solidFill>
                  <a:latin typeface="游ゴシック" panose="020B0400000000000000" pitchFamily="50" charset="-128"/>
                  <a:ea typeface="游ゴシック" panose="020B0400000000000000" pitchFamily="50" charset="-128"/>
                  <a:sym typeface="Arial"/>
                </a:rPr>
                <a:t>あなたの上司は、方向性を示し、自ら率先して行動することで、メンバーの意欲を高めようとしていますか。</a:t>
              </a:r>
              <a:endParaRPr sz="923" b="1">
                <a:solidFill>
                  <a:schemeClr val="dk1"/>
                </a:solidFill>
                <a:latin typeface="游ゴシック" panose="020B0400000000000000" pitchFamily="50" charset="-128"/>
                <a:ea typeface="游ゴシック" panose="020B0400000000000000" pitchFamily="50" charset="-128"/>
                <a:sym typeface="Arial"/>
              </a:endParaRPr>
            </a:p>
          </p:txBody>
        </p:sp>
        <p:sp>
          <p:nvSpPr>
            <p:cNvPr id="69" name="Google Shape;1219;p33">
              <a:extLst>
                <a:ext uri="{FF2B5EF4-FFF2-40B4-BE49-F238E27FC236}">
                  <a16:creationId xmlns:a16="http://schemas.microsoft.com/office/drawing/2014/main" id="{877BB8D1-4732-455C-8EE8-CCFD0860D999}"/>
                </a:ext>
              </a:extLst>
            </p:cNvPr>
            <p:cNvSpPr/>
            <p:nvPr/>
          </p:nvSpPr>
          <p:spPr>
            <a:xfrm>
              <a:off x="5460704" y="2799332"/>
              <a:ext cx="3901010" cy="377959"/>
            </a:xfrm>
            <a:prstGeom prst="rect">
              <a:avLst/>
            </a:prstGeom>
            <a:solidFill>
              <a:srgbClr val="F2F2F2"/>
            </a:solidFill>
            <a:ln w="25400" cap="flat" cmpd="sng">
              <a:solidFill>
                <a:srgbClr val="A5A5A5"/>
              </a:solidFill>
              <a:prstDash val="solid"/>
              <a:round/>
              <a:headEnd type="none" w="sm" len="sm"/>
              <a:tailEnd type="none" w="sm" len="sm"/>
            </a:ln>
          </p:spPr>
          <p:txBody>
            <a:bodyPr spcFirstLastPara="1" wrap="square" lIns="84392" tIns="42185" rIns="84392" bIns="42185" anchor="ctr" anchorCtr="0">
              <a:noAutofit/>
            </a:bodyPr>
            <a:lstStyle/>
            <a:p>
              <a:pPr>
                <a:buClr>
                  <a:schemeClr val="dk1"/>
                </a:buClr>
                <a:buSzPts val="1200"/>
              </a:pPr>
              <a:r>
                <a:rPr lang="en-US" altLang="ja-JP" sz="923" b="1">
                  <a:solidFill>
                    <a:schemeClr val="dk1"/>
                  </a:solidFill>
                  <a:latin typeface="游ゴシック" panose="020B0400000000000000" pitchFamily="50" charset="-128"/>
                  <a:ea typeface="游ゴシック" panose="020B0400000000000000" pitchFamily="50" charset="-128"/>
                  <a:sym typeface="Arial"/>
                </a:rPr>
                <a:t>Q.13 </a:t>
              </a:r>
              <a:r>
                <a:rPr lang="ja-JP" altLang="en-US" sz="923" b="1">
                  <a:solidFill>
                    <a:schemeClr val="dk1"/>
                  </a:solidFill>
                  <a:latin typeface="游ゴシック" panose="020B0400000000000000" pitchFamily="50" charset="-128"/>
                  <a:ea typeface="游ゴシック" panose="020B0400000000000000" pitchFamily="50" charset="-128"/>
                  <a:sym typeface="Arial"/>
                </a:rPr>
                <a:t>困ったときに相談したり、助け合ったりできる同僚が職場にいますか。</a:t>
              </a:r>
              <a:endParaRPr sz="923" b="1">
                <a:solidFill>
                  <a:schemeClr val="dk1"/>
                </a:solidFill>
                <a:latin typeface="游ゴシック" panose="020B0400000000000000" pitchFamily="50" charset="-128"/>
                <a:ea typeface="游ゴシック" panose="020B0400000000000000" pitchFamily="50" charset="-128"/>
                <a:sym typeface="Arial"/>
              </a:endParaRPr>
            </a:p>
          </p:txBody>
        </p:sp>
        <p:sp>
          <p:nvSpPr>
            <p:cNvPr id="70" name="Google Shape;1220;p33">
              <a:extLst>
                <a:ext uri="{FF2B5EF4-FFF2-40B4-BE49-F238E27FC236}">
                  <a16:creationId xmlns:a16="http://schemas.microsoft.com/office/drawing/2014/main" id="{A7914388-98D5-4788-BA0E-A97CB2A57886}"/>
                </a:ext>
              </a:extLst>
            </p:cNvPr>
            <p:cNvSpPr/>
            <p:nvPr/>
          </p:nvSpPr>
          <p:spPr>
            <a:xfrm>
              <a:off x="510335" y="972694"/>
              <a:ext cx="8841895" cy="365125"/>
            </a:xfrm>
            <a:prstGeom prst="rect">
              <a:avLst/>
            </a:prstGeom>
            <a:solidFill>
              <a:srgbClr val="DB1B60"/>
            </a:solidFill>
            <a:ln w="9525" cap="flat" cmpd="sng">
              <a:solidFill>
                <a:srgbClr val="A5A5A5"/>
              </a:solidFill>
              <a:prstDash val="solid"/>
              <a:round/>
              <a:headEnd type="none" w="sm" len="sm"/>
              <a:tailEnd type="none" w="sm" len="sm"/>
            </a:ln>
          </p:spPr>
          <p:txBody>
            <a:bodyPr spcFirstLastPara="1" wrap="square" lIns="84392" tIns="118154" rIns="84392" bIns="118154" anchor="ctr" anchorCtr="0">
              <a:noAutofit/>
            </a:bodyPr>
            <a:lstStyle/>
            <a:p>
              <a:pPr algn="ctr">
                <a:buClr>
                  <a:schemeClr val="lt1"/>
                </a:buClr>
                <a:buSzPts val="2000"/>
              </a:pPr>
              <a:r>
                <a:rPr lang="ja-JP" altLang="en-US" sz="1292" b="1">
                  <a:solidFill>
                    <a:schemeClr val="lt1"/>
                  </a:solidFill>
                  <a:latin typeface="游ゴシック" panose="020B0400000000000000" pitchFamily="50" charset="-128"/>
                  <a:ea typeface="游ゴシック" panose="020B0400000000000000" pitchFamily="50" charset="-128"/>
                  <a:sym typeface="Arial"/>
                </a:rPr>
                <a:t>結果指標</a:t>
              </a:r>
              <a:endParaRPr sz="1292">
                <a:solidFill>
                  <a:srgbClr val="000000"/>
                </a:solidFill>
                <a:latin typeface="游ゴシック" panose="020B0400000000000000" pitchFamily="50" charset="-128"/>
                <a:ea typeface="游ゴシック" panose="020B0400000000000000" pitchFamily="50" charset="-128"/>
                <a:sym typeface="Arial"/>
              </a:endParaRPr>
            </a:p>
          </p:txBody>
        </p:sp>
        <p:sp>
          <p:nvSpPr>
            <p:cNvPr id="71" name="Google Shape;1221;p33">
              <a:extLst>
                <a:ext uri="{FF2B5EF4-FFF2-40B4-BE49-F238E27FC236}">
                  <a16:creationId xmlns:a16="http://schemas.microsoft.com/office/drawing/2014/main" id="{E7224121-141B-40B6-81D0-3BB652802DEB}"/>
                </a:ext>
              </a:extLst>
            </p:cNvPr>
            <p:cNvSpPr/>
            <p:nvPr/>
          </p:nvSpPr>
          <p:spPr>
            <a:xfrm>
              <a:off x="510335" y="1393849"/>
              <a:ext cx="4322927" cy="519340"/>
            </a:xfrm>
            <a:prstGeom prst="rect">
              <a:avLst/>
            </a:prstGeom>
            <a:solidFill>
              <a:srgbClr val="F2F2F2"/>
            </a:solidFill>
            <a:ln w="25400" cap="flat" cmpd="sng">
              <a:solidFill>
                <a:srgbClr val="A5A5A5"/>
              </a:solidFill>
              <a:prstDash val="solid"/>
              <a:round/>
              <a:headEnd type="none" w="sm" len="sm"/>
              <a:tailEnd type="none" w="sm" len="sm"/>
            </a:ln>
          </p:spPr>
          <p:txBody>
            <a:bodyPr spcFirstLastPara="1" wrap="square" lIns="84392" tIns="42185" rIns="84392" bIns="42185" anchor="ctr" anchorCtr="0">
              <a:noAutofit/>
            </a:bodyPr>
            <a:lstStyle/>
            <a:p>
              <a:pPr algn="ctr">
                <a:buClr>
                  <a:schemeClr val="dk1"/>
                </a:buClr>
                <a:buSzPts val="1200"/>
              </a:pPr>
              <a:r>
                <a:rPr lang="en-US" altLang="ja-JP" sz="923" b="1">
                  <a:solidFill>
                    <a:schemeClr val="dk1"/>
                  </a:solidFill>
                  <a:latin typeface="游ゴシック" panose="020B0400000000000000" pitchFamily="50" charset="-128"/>
                  <a:ea typeface="游ゴシック" panose="020B0400000000000000" pitchFamily="50" charset="-128"/>
                  <a:sym typeface="Arial"/>
                </a:rPr>
                <a:t>Q.1</a:t>
              </a:r>
              <a:r>
                <a:rPr lang="ja-JP" altLang="en-US" sz="923" b="1">
                  <a:solidFill>
                    <a:schemeClr val="dk1"/>
                  </a:solidFill>
                  <a:latin typeface="游ゴシック" panose="020B0400000000000000" pitchFamily="50" charset="-128"/>
                  <a:ea typeface="游ゴシック" panose="020B0400000000000000" pitchFamily="50" charset="-128"/>
                  <a:sym typeface="Arial"/>
                </a:rPr>
                <a:t>あなたは、現在の職場を親しい友人や知人に</a:t>
              </a:r>
              <a:endParaRPr sz="923" b="1">
                <a:solidFill>
                  <a:schemeClr val="dk1"/>
                </a:solidFill>
                <a:latin typeface="游ゴシック" panose="020B0400000000000000" pitchFamily="50" charset="-128"/>
                <a:ea typeface="游ゴシック" panose="020B0400000000000000" pitchFamily="50" charset="-128"/>
                <a:sym typeface="Arial"/>
              </a:endParaRPr>
            </a:p>
            <a:p>
              <a:pPr algn="ctr">
                <a:buClr>
                  <a:schemeClr val="dk1"/>
                </a:buClr>
                <a:buSzPts val="1200"/>
              </a:pPr>
              <a:r>
                <a:rPr lang="ja-JP" altLang="en-US" sz="923" b="1">
                  <a:solidFill>
                    <a:schemeClr val="dk1"/>
                  </a:solidFill>
                  <a:latin typeface="游ゴシック" panose="020B0400000000000000" pitchFamily="50" charset="-128"/>
                  <a:ea typeface="游ゴシック" panose="020B0400000000000000" pitchFamily="50" charset="-128"/>
                  <a:sym typeface="Arial"/>
                </a:rPr>
                <a:t>どの程度お勧めしたいと思いますか？</a:t>
              </a:r>
              <a:endParaRPr sz="923">
                <a:solidFill>
                  <a:srgbClr val="000000"/>
                </a:solidFill>
                <a:latin typeface="游ゴシック" panose="020B0400000000000000" pitchFamily="50" charset="-128"/>
                <a:ea typeface="游ゴシック" panose="020B0400000000000000" pitchFamily="50" charset="-128"/>
                <a:sym typeface="Arial"/>
              </a:endParaRPr>
            </a:p>
            <a:p>
              <a:pPr algn="ctr">
                <a:buClr>
                  <a:schemeClr val="dk1"/>
                </a:buClr>
                <a:buSzPts val="1200"/>
              </a:pPr>
              <a:r>
                <a:rPr lang="en-US" altLang="ja-JP" sz="831" b="1">
                  <a:solidFill>
                    <a:schemeClr val="dk1"/>
                  </a:solidFill>
                  <a:latin typeface="游ゴシック" panose="020B0400000000000000" pitchFamily="50" charset="-128"/>
                  <a:ea typeface="游ゴシック" panose="020B0400000000000000" pitchFamily="50" charset="-128"/>
                  <a:sym typeface="Arial"/>
                </a:rPr>
                <a:t>※</a:t>
              </a:r>
              <a:r>
                <a:rPr lang="ja-JP" altLang="en-US" sz="831" b="1">
                  <a:solidFill>
                    <a:schemeClr val="dk1"/>
                  </a:solidFill>
                  <a:latin typeface="游ゴシック" panose="020B0400000000000000" pitchFamily="50" charset="-128"/>
                  <a:ea typeface="游ゴシック" panose="020B0400000000000000" pitchFamily="50" charset="-128"/>
                  <a:sym typeface="Arial"/>
                </a:rPr>
                <a:t>仮にあなたと同様の価値観の友人や知人がいたとしてお答えください</a:t>
              </a:r>
              <a:endParaRPr sz="831" b="1">
                <a:solidFill>
                  <a:schemeClr val="dk1"/>
                </a:solidFill>
                <a:latin typeface="游ゴシック" panose="020B0400000000000000" pitchFamily="50" charset="-128"/>
                <a:ea typeface="游ゴシック" panose="020B0400000000000000" pitchFamily="50" charset="-128"/>
                <a:sym typeface="Arial"/>
              </a:endParaRPr>
            </a:p>
          </p:txBody>
        </p:sp>
        <p:sp>
          <p:nvSpPr>
            <p:cNvPr id="72" name="Google Shape;1222;p33">
              <a:extLst>
                <a:ext uri="{FF2B5EF4-FFF2-40B4-BE49-F238E27FC236}">
                  <a16:creationId xmlns:a16="http://schemas.microsoft.com/office/drawing/2014/main" id="{FAF5F29C-3B32-43C3-83BB-AAD845E14FB3}"/>
                </a:ext>
              </a:extLst>
            </p:cNvPr>
            <p:cNvSpPr/>
            <p:nvPr/>
          </p:nvSpPr>
          <p:spPr>
            <a:xfrm>
              <a:off x="5038787" y="1393849"/>
              <a:ext cx="4322926" cy="543634"/>
            </a:xfrm>
            <a:prstGeom prst="rect">
              <a:avLst/>
            </a:prstGeom>
            <a:solidFill>
              <a:srgbClr val="F2F2F2"/>
            </a:solidFill>
            <a:ln w="25400" cap="flat" cmpd="sng">
              <a:solidFill>
                <a:srgbClr val="A5A5A5"/>
              </a:solidFill>
              <a:prstDash val="solid"/>
              <a:round/>
              <a:headEnd type="none" w="sm" len="sm"/>
              <a:tailEnd type="none" w="sm" len="sm"/>
            </a:ln>
          </p:spPr>
          <p:txBody>
            <a:bodyPr spcFirstLastPara="1" wrap="square" lIns="84392" tIns="42185" rIns="84392" bIns="42185" anchor="ctr" anchorCtr="0">
              <a:noAutofit/>
            </a:bodyPr>
            <a:lstStyle/>
            <a:p>
              <a:pPr algn="ctr">
                <a:buClr>
                  <a:schemeClr val="dk1"/>
                </a:buClr>
                <a:buSzPts val="1200"/>
              </a:pPr>
              <a:r>
                <a:rPr lang="en-US" altLang="ja-JP" sz="923" b="1">
                  <a:solidFill>
                    <a:schemeClr val="dk1"/>
                  </a:solidFill>
                  <a:latin typeface="游ゴシック" panose="020B0400000000000000" pitchFamily="50" charset="-128"/>
                  <a:ea typeface="游ゴシック" panose="020B0400000000000000" pitchFamily="50" charset="-128"/>
                  <a:sym typeface="Arial"/>
                </a:rPr>
                <a:t>Q.2 </a:t>
              </a:r>
              <a:r>
                <a:rPr lang="ja-JP" altLang="en-US" sz="923" b="1">
                  <a:solidFill>
                    <a:schemeClr val="dk1"/>
                  </a:solidFill>
                  <a:latin typeface="游ゴシック" panose="020B0400000000000000" pitchFamily="50" charset="-128"/>
                  <a:ea typeface="游ゴシック" panose="020B0400000000000000" pitchFamily="50" charset="-128"/>
                  <a:sym typeface="Arial"/>
                </a:rPr>
                <a:t>現在の組織や会社を働く場所の一つとしたときに、今後働く場所について今のあなたの感覚に一番近いものを選んでください。</a:t>
              </a:r>
              <a:endParaRPr sz="923" b="1">
                <a:solidFill>
                  <a:schemeClr val="dk1"/>
                </a:solidFill>
                <a:latin typeface="游ゴシック" panose="020B0400000000000000" pitchFamily="50" charset="-128"/>
                <a:ea typeface="游ゴシック" panose="020B0400000000000000" pitchFamily="50" charset="-128"/>
                <a:sym typeface="Arial"/>
              </a:endParaRPr>
            </a:p>
          </p:txBody>
        </p:sp>
        <p:sp>
          <p:nvSpPr>
            <p:cNvPr id="73" name="Google Shape;1223;p33">
              <a:extLst>
                <a:ext uri="{FF2B5EF4-FFF2-40B4-BE49-F238E27FC236}">
                  <a16:creationId xmlns:a16="http://schemas.microsoft.com/office/drawing/2014/main" id="{4356782A-E333-46DD-80C4-77CACE5FC963}"/>
                </a:ext>
              </a:extLst>
            </p:cNvPr>
            <p:cNvSpPr/>
            <p:nvPr/>
          </p:nvSpPr>
          <p:spPr>
            <a:xfrm>
              <a:off x="510335" y="2004733"/>
              <a:ext cx="8841895" cy="365125"/>
            </a:xfrm>
            <a:prstGeom prst="rect">
              <a:avLst/>
            </a:prstGeom>
            <a:solidFill>
              <a:srgbClr val="37474F"/>
            </a:solidFill>
            <a:ln w="9525" cap="flat" cmpd="sng">
              <a:solidFill>
                <a:srgbClr val="A5A5A5"/>
              </a:solidFill>
              <a:prstDash val="solid"/>
              <a:round/>
              <a:headEnd type="none" w="sm" len="sm"/>
              <a:tailEnd type="none" w="sm" len="sm"/>
            </a:ln>
          </p:spPr>
          <p:txBody>
            <a:bodyPr spcFirstLastPara="1" wrap="square" lIns="84392" tIns="118154" rIns="84392" bIns="118154" anchor="ctr" anchorCtr="0">
              <a:noAutofit/>
            </a:bodyPr>
            <a:lstStyle/>
            <a:p>
              <a:pPr algn="ctr">
                <a:buClr>
                  <a:schemeClr val="lt1"/>
                </a:buClr>
                <a:buSzPts val="2000"/>
              </a:pPr>
              <a:r>
                <a:rPr lang="ja-JP" altLang="en-US" sz="1292" b="1">
                  <a:solidFill>
                    <a:schemeClr val="lt1"/>
                  </a:solidFill>
                  <a:latin typeface="游ゴシック" panose="020B0400000000000000" pitchFamily="50" charset="-128"/>
                  <a:ea typeface="游ゴシック" panose="020B0400000000000000" pitchFamily="50" charset="-128"/>
                  <a:sym typeface="Arial"/>
                </a:rPr>
                <a:t>説明因子</a:t>
              </a:r>
              <a:endParaRPr sz="1292">
                <a:solidFill>
                  <a:srgbClr val="000000"/>
                </a:solidFill>
                <a:latin typeface="游ゴシック" panose="020B0400000000000000" pitchFamily="50" charset="-128"/>
                <a:ea typeface="游ゴシック" panose="020B0400000000000000" pitchFamily="50" charset="-128"/>
                <a:sym typeface="Arial"/>
              </a:endParaRPr>
            </a:p>
          </p:txBody>
        </p:sp>
      </p:grpSp>
    </p:spTree>
    <p:extLst>
      <p:ext uri="{BB962C8B-B14F-4D97-AF65-F5344CB8AC3E}">
        <p14:creationId xmlns:p14="http://schemas.microsoft.com/office/powerpoint/2010/main" val="691934826"/>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p:cNvSpPr>
            <a:spLocks noGrp="1"/>
          </p:cNvSpPr>
          <p:nvPr>
            <p:ph type="title"/>
          </p:nvPr>
        </p:nvSpPr>
        <p:spPr/>
        <p:txBody>
          <a:bodyPr>
            <a:normAutofit/>
          </a:bodyPr>
          <a:lstStyle/>
          <a:p>
            <a:r>
              <a:rPr lang="en-US" altLang="ja-JP" sz="2000" dirty="0"/>
              <a:t>【Appendix】</a:t>
            </a:r>
            <a:r>
              <a:rPr lang="ja-JP" altLang="en-US" sz="2000" dirty="0">
                <a:cs typeface="HGMaruGothicMPRO" charset="-128"/>
              </a:rPr>
              <a:t>追加質問設定条件</a:t>
            </a:r>
            <a:endParaRPr lang="en-US" sz="2000" dirty="0">
              <a:cs typeface="HGMaruGothicMPRO" charset="-128"/>
            </a:endParaRPr>
          </a:p>
        </p:txBody>
      </p:sp>
      <p:sp>
        <p:nvSpPr>
          <p:cNvPr id="22" name="テキスト ボックス 14">
            <a:extLst>
              <a:ext uri="{FF2B5EF4-FFF2-40B4-BE49-F238E27FC236}">
                <a16:creationId xmlns:a16="http://schemas.microsoft.com/office/drawing/2014/main" id="{7E0B11BE-2489-4D90-B037-107137AD4A8A}"/>
              </a:ext>
            </a:extLst>
          </p:cNvPr>
          <p:cNvSpPr txBox="1"/>
          <p:nvPr/>
        </p:nvSpPr>
        <p:spPr>
          <a:xfrm>
            <a:off x="453886" y="1057971"/>
            <a:ext cx="8252672" cy="800219"/>
          </a:xfrm>
          <a:prstGeom prst="rect">
            <a:avLst/>
          </a:prstGeom>
          <a:noFill/>
        </p:spPr>
        <p:txBody>
          <a:bodyPr wrap="square" lIns="91440" tIns="45720" rIns="91440" bIns="45720" rtlCol="0" anchor="t">
            <a:spAutoFit/>
          </a:bodyPr>
          <a:lstStyle/>
          <a:p>
            <a:r>
              <a:rPr lang="en-US" altLang="ja-JP" sz="1800" b="1" dirty="0">
                <a:solidFill>
                  <a:srgbClr val="37474F"/>
                </a:solidFill>
                <a:latin typeface="游ゴシック"/>
                <a:ea typeface="游ゴシック"/>
                <a:cs typeface="HGMaruGothicMPRO" charset="-128"/>
              </a:rPr>
              <a:t>20</a:t>
            </a:r>
            <a:r>
              <a:rPr lang="ja-JP" altLang="en-US" sz="1800" b="1" dirty="0">
                <a:solidFill>
                  <a:srgbClr val="37474F"/>
                </a:solidFill>
                <a:latin typeface="游ゴシック"/>
                <a:ea typeface="游ゴシック"/>
                <a:cs typeface="HGMaruGothicMPRO" charset="-128"/>
              </a:rPr>
              <a:t>問の固定質問に、追加質問を最大</a:t>
            </a:r>
            <a:r>
              <a:rPr lang="en-US" altLang="ja-JP" sz="1800" b="1" dirty="0">
                <a:solidFill>
                  <a:srgbClr val="37474F"/>
                </a:solidFill>
                <a:latin typeface="游ゴシック"/>
                <a:ea typeface="游ゴシック"/>
                <a:cs typeface="HGMaruGothicMPRO" charset="-128"/>
              </a:rPr>
              <a:t>30</a:t>
            </a:r>
            <a:r>
              <a:rPr lang="ja-JP" altLang="en-US" sz="1800" b="1" dirty="0">
                <a:solidFill>
                  <a:srgbClr val="37474F"/>
                </a:solidFill>
                <a:latin typeface="游ゴシック"/>
                <a:ea typeface="游ゴシック"/>
                <a:cs typeface="HGMaruGothicMPRO" charset="-128"/>
              </a:rPr>
              <a:t>問設定することが可能です。</a:t>
            </a:r>
          </a:p>
          <a:p>
            <a:r>
              <a:rPr lang="ja-JP" altLang="en-US" sz="1400" b="1" dirty="0">
                <a:solidFill>
                  <a:srgbClr val="37474F"/>
                </a:solidFill>
                <a:latin typeface="游ゴシック"/>
                <a:ea typeface="游ゴシック"/>
                <a:cs typeface="HGMaruGothicMPRO" charset="-128"/>
              </a:rPr>
              <a:t>※追加質問はダッシュボード</a:t>
            </a:r>
            <a:r>
              <a:rPr lang="ja-JP" altLang="en-US" sz="1400" b="1">
                <a:solidFill>
                  <a:srgbClr val="37474F"/>
                </a:solidFill>
                <a:latin typeface="游ゴシック"/>
                <a:ea typeface="游ゴシック"/>
                <a:cs typeface="HGMaruGothicMPRO" charset="-128"/>
              </a:rPr>
              <a:t>でのグラフ表示が</a:t>
            </a:r>
            <a:r>
              <a:rPr lang="ja-JP" altLang="en-US" sz="1400" b="1" dirty="0">
                <a:solidFill>
                  <a:srgbClr val="37474F"/>
                </a:solidFill>
                <a:latin typeface="游ゴシック"/>
                <a:ea typeface="游ゴシック"/>
                <a:cs typeface="HGMaruGothicMPRO" charset="-128"/>
              </a:rPr>
              <a:t>できません</a:t>
            </a:r>
            <a:endParaRPr lang="en-US" altLang="ja-JP" sz="1400" b="1" dirty="0">
              <a:solidFill>
                <a:srgbClr val="37474F"/>
              </a:solidFill>
              <a:latin typeface="游ゴシック"/>
              <a:ea typeface="游ゴシック"/>
              <a:cs typeface="HGMaruGothicMPRO" charset="-128"/>
            </a:endParaRPr>
          </a:p>
          <a:p>
            <a:r>
              <a:rPr lang="ja-JP" altLang="en-US" sz="1400" b="1" dirty="0">
                <a:solidFill>
                  <a:srgbClr val="37474F"/>
                </a:solidFill>
                <a:latin typeface="游ゴシック"/>
                <a:ea typeface="游ゴシック"/>
                <a:cs typeface="HGMaruGothicMPRO" charset="-128"/>
              </a:rPr>
              <a:t>　</a:t>
            </a:r>
            <a:r>
              <a:rPr lang="en-US" altLang="ja-JP" sz="1400" b="1" dirty="0">
                <a:solidFill>
                  <a:srgbClr val="37474F"/>
                </a:solidFill>
                <a:latin typeface="游ゴシック"/>
                <a:ea typeface="游ゴシック"/>
                <a:cs typeface="HGMaruGothicMPRO" charset="-128"/>
              </a:rPr>
              <a:t>Raw</a:t>
            </a:r>
            <a:r>
              <a:rPr lang="ja-JP" altLang="en-US" sz="1400" b="1" dirty="0">
                <a:solidFill>
                  <a:srgbClr val="37474F"/>
                </a:solidFill>
                <a:latin typeface="游ゴシック"/>
                <a:ea typeface="游ゴシック"/>
                <a:cs typeface="HGMaruGothicMPRO" charset="-128"/>
              </a:rPr>
              <a:t>データダウンロードで結果の確認ができます</a:t>
            </a:r>
            <a:endParaRPr lang="ja-JP" altLang="en-US" sz="1400" b="1" dirty="0">
              <a:solidFill>
                <a:srgbClr val="37474F"/>
              </a:solidFill>
              <a:latin typeface="游ゴシック" panose="020B0400000000000000" pitchFamily="50" charset="-128"/>
              <a:ea typeface="游ゴシック" panose="020B0400000000000000" pitchFamily="50" charset="-128"/>
              <a:cs typeface="HGMaruGothicMPRO" charset="-128"/>
            </a:endParaRPr>
          </a:p>
        </p:txBody>
      </p:sp>
      <p:sp>
        <p:nvSpPr>
          <p:cNvPr id="5" name="テキスト ボックス 4">
            <a:extLst>
              <a:ext uri="{FF2B5EF4-FFF2-40B4-BE49-F238E27FC236}">
                <a16:creationId xmlns:a16="http://schemas.microsoft.com/office/drawing/2014/main" id="{1C929A29-543E-4B7B-8012-90F4C419D023}"/>
              </a:ext>
            </a:extLst>
          </p:cNvPr>
          <p:cNvSpPr txBox="1"/>
          <p:nvPr/>
        </p:nvSpPr>
        <p:spPr>
          <a:xfrm>
            <a:off x="1996650" y="2060730"/>
            <a:ext cx="4588879" cy="3395801"/>
          </a:xfrm>
          <a:prstGeom prst="rect">
            <a:avLst/>
          </a:prstGeom>
          <a:ln>
            <a:solidFill>
              <a:srgbClr val="55BBB3"/>
            </a:solidFill>
          </a:ln>
        </p:spPr>
        <p:style>
          <a:lnRef idx="2">
            <a:schemeClr val="dk1"/>
          </a:lnRef>
          <a:fillRef idx="1">
            <a:schemeClr val="lt1"/>
          </a:fillRef>
          <a:effectRef idx="0">
            <a:schemeClr val="dk1"/>
          </a:effectRef>
          <a:fontRef idx="minor">
            <a:schemeClr val="dk1"/>
          </a:fontRef>
        </p:style>
        <p:txBody>
          <a:bodyPr rot="0" spcFirstLastPara="1" vertOverflow="overflow" horzOverflow="overflow" vert="horz" wrap="square" lIns="50800" tIns="50800" rIns="50800" bIns="50800" numCol="1" spcCol="38100" rtlCol="0" anchor="t">
            <a:spAutoFit/>
          </a:bodyPr>
          <a:lstStyle/>
          <a:p>
            <a:pPr algn="l" defTabSz="584200"/>
            <a:r>
              <a:rPr kumimoji="0" lang="ja-JP" altLang="en-US" sz="1600" b="1" i="0" u="none" strike="noStrike" cap="none" spc="0" normalizeH="0" baseline="0">
                <a:ln>
                  <a:noFill/>
                </a:ln>
                <a:solidFill>
                  <a:srgbClr val="37474F"/>
                </a:solidFill>
                <a:effectLst/>
                <a:uFillTx/>
                <a:latin typeface="游ゴシック"/>
                <a:ea typeface="游ゴシック"/>
                <a:sym typeface="ヒラギノ角ゴ ProN W6"/>
              </a:rPr>
              <a:t>設定条件</a:t>
            </a:r>
            <a:endParaRPr lang="en-US" altLang="ja-JP" sz="1600" b="1" i="0" u="none" strike="noStrike" cap="none" spc="0" normalizeH="0" baseline="0">
              <a:ln>
                <a:noFill/>
              </a:ln>
              <a:solidFill>
                <a:srgbClr val="37474F"/>
              </a:solidFill>
              <a:effectLst/>
              <a:uFillTx/>
              <a:latin typeface="游ゴシック"/>
              <a:ea typeface="游ゴシック"/>
            </a:endParaRPr>
          </a:p>
          <a:p>
            <a:pPr algn="l" defTabSz="584200"/>
            <a:r>
              <a:rPr kumimoji="0" lang="en-US" altLang="ja-JP" sz="1600" b="1" i="0" u="none" strike="noStrike" cap="none" spc="0" normalizeH="0" baseline="0">
                <a:ln>
                  <a:noFill/>
                </a:ln>
                <a:solidFill>
                  <a:srgbClr val="37474F"/>
                </a:solidFill>
                <a:effectLst/>
                <a:uFillTx/>
                <a:latin typeface="游ゴシック"/>
                <a:ea typeface="游ゴシック"/>
                <a:sym typeface="ヒラギノ角ゴ ProN W6"/>
              </a:rPr>
              <a:t>【</a:t>
            </a:r>
            <a:r>
              <a:rPr kumimoji="0" lang="ja-JP" altLang="en-US" sz="1600" b="1" i="0" u="none" strike="noStrike" cap="none" spc="0" normalizeH="0" baseline="0">
                <a:ln>
                  <a:noFill/>
                </a:ln>
                <a:solidFill>
                  <a:srgbClr val="37474F"/>
                </a:solidFill>
                <a:effectLst/>
                <a:uFillTx/>
                <a:latin typeface="游ゴシック"/>
                <a:ea typeface="游ゴシック"/>
                <a:sym typeface="ヒラギノ角ゴ ProN W6"/>
              </a:rPr>
              <a:t>設問</a:t>
            </a:r>
            <a:r>
              <a:rPr kumimoji="0" lang="en-US" altLang="ja-JP" sz="1600" b="1" i="0" u="none" strike="noStrike" cap="none" spc="0" normalizeH="0" baseline="0">
                <a:ln>
                  <a:noFill/>
                </a:ln>
                <a:solidFill>
                  <a:srgbClr val="37474F"/>
                </a:solidFill>
                <a:effectLst/>
                <a:uFillTx/>
                <a:latin typeface="游ゴシック"/>
                <a:ea typeface="游ゴシック"/>
                <a:sym typeface="ヒラギノ角ゴ ProN W6"/>
              </a:rPr>
              <a:t>】</a:t>
            </a:r>
            <a:endParaRPr lang="en-US" altLang="ja-JP" sz="1600" b="1" i="0" u="none" strike="noStrike" cap="none" spc="0" normalizeH="0" baseline="0">
              <a:ln>
                <a:noFill/>
              </a:ln>
              <a:solidFill>
                <a:srgbClr val="37474F"/>
              </a:solidFill>
              <a:effectLst/>
              <a:uFillTx/>
              <a:latin typeface="游ゴシック"/>
              <a:ea typeface="游ゴシック"/>
            </a:endParaRPr>
          </a:p>
          <a:p>
            <a:pPr marL="342900" indent="-342900" algn="l" defTabSz="584200">
              <a:buFont typeface="Arial" panose="020B0604020202020204" pitchFamily="34" charset="0"/>
              <a:buChar char="•"/>
            </a:pPr>
            <a:r>
              <a:rPr lang="ja-JP" altLang="en-US" sz="1600" b="1">
                <a:solidFill>
                  <a:srgbClr val="37474F"/>
                </a:solidFill>
                <a:latin typeface="游ゴシック"/>
                <a:ea typeface="游ゴシック"/>
              </a:rPr>
              <a:t>文字数：</a:t>
            </a:r>
            <a:r>
              <a:rPr lang="en-US" altLang="ja-JP" sz="1600" b="1">
                <a:solidFill>
                  <a:srgbClr val="37474F"/>
                </a:solidFill>
                <a:latin typeface="游ゴシック"/>
                <a:ea typeface="游ゴシック"/>
              </a:rPr>
              <a:t>100</a:t>
            </a:r>
            <a:r>
              <a:rPr lang="ja-JP" altLang="en-US" sz="1600" b="1">
                <a:solidFill>
                  <a:srgbClr val="37474F"/>
                </a:solidFill>
                <a:latin typeface="游ゴシック"/>
                <a:ea typeface="游ゴシック"/>
              </a:rPr>
              <a:t>文字まで（改行可）</a:t>
            </a:r>
            <a:br>
              <a:rPr lang="ja-JP" altLang="en-US" sz="1600" b="1">
                <a:latin typeface="游ゴシック"/>
                <a:ea typeface="游ゴシック"/>
              </a:rPr>
            </a:br>
            <a:r>
              <a:rPr lang="en-US" altLang="ja-JP" sz="1100" b="1">
                <a:solidFill>
                  <a:srgbClr val="37474F"/>
                </a:solidFill>
                <a:latin typeface="游ゴシック"/>
                <a:ea typeface="游ゴシック"/>
              </a:rPr>
              <a:t>※</a:t>
            </a:r>
            <a:r>
              <a:rPr lang="ja-JP" altLang="en-US" sz="1100" b="1">
                <a:solidFill>
                  <a:srgbClr val="37474F"/>
                </a:solidFill>
                <a:latin typeface="游ゴシック"/>
                <a:ea typeface="游ゴシック"/>
              </a:rPr>
              <a:t>英字の場合はアルファベットで</a:t>
            </a:r>
            <a:r>
              <a:rPr lang="en-US" altLang="ja-JP" sz="1100" b="1">
                <a:solidFill>
                  <a:srgbClr val="37474F"/>
                </a:solidFill>
                <a:latin typeface="游ゴシック"/>
                <a:ea typeface="游ゴシック"/>
              </a:rPr>
              <a:t>1</a:t>
            </a:r>
            <a:r>
              <a:rPr lang="ja-JP" altLang="en-US" sz="1100" b="1">
                <a:solidFill>
                  <a:srgbClr val="37474F"/>
                </a:solidFill>
                <a:latin typeface="游ゴシック"/>
                <a:ea typeface="游ゴシック"/>
              </a:rPr>
              <a:t>文字カウント</a:t>
            </a:r>
            <a:br>
              <a:rPr lang="ja-JP" altLang="en-US" sz="1100" b="1">
                <a:latin typeface="游ゴシック" panose="020B0400000000000000" pitchFamily="50" charset="-128"/>
                <a:ea typeface="游ゴシック" panose="020B0400000000000000" pitchFamily="50" charset="-128"/>
              </a:rPr>
            </a:br>
            <a:r>
              <a:rPr lang="en-US" altLang="ja-JP" sz="1100" b="1">
                <a:solidFill>
                  <a:srgbClr val="37474F"/>
                </a:solidFill>
                <a:latin typeface="游ゴシック"/>
                <a:ea typeface="游ゴシック"/>
              </a:rPr>
              <a:t>※</a:t>
            </a:r>
            <a:r>
              <a:rPr lang="ja-JP" altLang="en-US" sz="1100" b="1">
                <a:solidFill>
                  <a:srgbClr val="37474F"/>
                </a:solidFill>
                <a:latin typeface="游ゴシック"/>
                <a:ea typeface="游ゴシック"/>
              </a:rPr>
              <a:t>改行</a:t>
            </a:r>
            <a:r>
              <a:rPr lang="en-US" altLang="ja-JP" sz="1100" b="1">
                <a:solidFill>
                  <a:srgbClr val="37474F"/>
                </a:solidFill>
                <a:latin typeface="游ゴシック"/>
                <a:ea typeface="游ゴシック"/>
              </a:rPr>
              <a:t>/</a:t>
            </a:r>
            <a:r>
              <a:rPr lang="ja-JP" altLang="en-US" sz="1100" b="1">
                <a:solidFill>
                  <a:srgbClr val="37474F"/>
                </a:solidFill>
                <a:latin typeface="游ゴシック"/>
                <a:ea typeface="游ゴシック"/>
              </a:rPr>
              <a:t>スペースも</a:t>
            </a:r>
            <a:r>
              <a:rPr lang="en-US" altLang="ja-JP" sz="1100" b="1">
                <a:solidFill>
                  <a:srgbClr val="37474F"/>
                </a:solidFill>
                <a:latin typeface="游ゴシック"/>
                <a:ea typeface="游ゴシック"/>
              </a:rPr>
              <a:t>1</a:t>
            </a:r>
            <a:r>
              <a:rPr lang="ja-JP" altLang="en-US" sz="1100" b="1">
                <a:solidFill>
                  <a:srgbClr val="37474F"/>
                </a:solidFill>
                <a:latin typeface="游ゴシック"/>
                <a:ea typeface="游ゴシック"/>
              </a:rPr>
              <a:t>文字カウント</a:t>
            </a:r>
            <a:endParaRPr lang="en-US" altLang="ja-JP" sz="1100" b="1">
              <a:solidFill>
                <a:srgbClr val="37474F"/>
              </a:solidFill>
              <a:latin typeface="游ゴシック"/>
              <a:ea typeface="游ゴシック"/>
            </a:endParaRPr>
          </a:p>
          <a:p>
            <a:pPr marR="0" algn="l" defTabSz="584200" rtl="0" fontAlgn="auto" latinLnBrk="0" hangingPunct="0">
              <a:lnSpc>
                <a:spcPct val="100000"/>
              </a:lnSpc>
              <a:spcBef>
                <a:spcPts val="0"/>
              </a:spcBef>
              <a:spcAft>
                <a:spcPts val="0"/>
              </a:spcAft>
              <a:buClrTx/>
              <a:buSzTx/>
              <a:tabLst/>
            </a:pPr>
            <a:endParaRPr lang="en-US" altLang="ja-JP" sz="1600" b="1">
              <a:solidFill>
                <a:srgbClr val="37474F"/>
              </a:solidFill>
              <a:latin typeface="游ゴシック" panose="020B0400000000000000" pitchFamily="50" charset="-128"/>
              <a:ea typeface="游ゴシック" panose="020B0400000000000000" pitchFamily="50" charset="-128"/>
            </a:endParaRPr>
          </a:p>
          <a:p>
            <a:pPr marR="0" algn="l" defTabSz="584200" rtl="0" fontAlgn="auto" latinLnBrk="0" hangingPunct="0">
              <a:lnSpc>
                <a:spcPct val="100000"/>
              </a:lnSpc>
              <a:spcBef>
                <a:spcPts val="0"/>
              </a:spcBef>
              <a:spcAft>
                <a:spcPts val="0"/>
              </a:spcAft>
              <a:buClrTx/>
              <a:buSzTx/>
              <a:tabLst/>
            </a:pPr>
            <a:r>
              <a:rPr lang="en-US" altLang="ja-JP" sz="1600" b="1">
                <a:solidFill>
                  <a:srgbClr val="37474F"/>
                </a:solidFill>
                <a:latin typeface="游ゴシック"/>
                <a:ea typeface="游ゴシック"/>
              </a:rPr>
              <a:t>【</a:t>
            </a:r>
            <a:r>
              <a:rPr lang="ja-JP" altLang="en-US" sz="1600" b="1">
                <a:solidFill>
                  <a:srgbClr val="37474F"/>
                </a:solidFill>
                <a:latin typeface="游ゴシック"/>
                <a:ea typeface="游ゴシック"/>
              </a:rPr>
              <a:t>設問補足</a:t>
            </a:r>
            <a:r>
              <a:rPr lang="en-US" altLang="ja-JP" sz="1600" b="1">
                <a:solidFill>
                  <a:srgbClr val="37474F"/>
                </a:solidFill>
                <a:latin typeface="游ゴシック"/>
                <a:ea typeface="游ゴシック"/>
              </a:rPr>
              <a:t>】</a:t>
            </a:r>
          </a:p>
          <a:p>
            <a:pPr marL="342900" indent="-342900" algn="l" defTabSz="584200">
              <a:buFont typeface="Arial" panose="020B0604020202020204" pitchFamily="34" charset="0"/>
              <a:buChar char="•"/>
            </a:pPr>
            <a:r>
              <a:rPr lang="ja-JP" altLang="en-US" sz="1600" b="1">
                <a:solidFill>
                  <a:srgbClr val="37474F"/>
                </a:solidFill>
                <a:latin typeface="游ゴシック"/>
                <a:ea typeface="游ゴシック"/>
              </a:rPr>
              <a:t>文字数：</a:t>
            </a:r>
            <a:r>
              <a:rPr lang="en-US" altLang="ja-JP" sz="1600" b="1">
                <a:solidFill>
                  <a:srgbClr val="37474F"/>
                </a:solidFill>
                <a:latin typeface="游ゴシック"/>
                <a:ea typeface="游ゴシック"/>
              </a:rPr>
              <a:t>100</a:t>
            </a:r>
            <a:r>
              <a:rPr lang="ja-JP" altLang="en-US" sz="1600" b="1">
                <a:solidFill>
                  <a:srgbClr val="37474F"/>
                </a:solidFill>
                <a:latin typeface="游ゴシック"/>
                <a:ea typeface="游ゴシック"/>
              </a:rPr>
              <a:t>文字まで（改行可）</a:t>
            </a:r>
            <a:endParaRPr lang="ja-JP" altLang="en-US" sz="1600" b="1">
              <a:latin typeface="游ゴシック" panose="020B0400000000000000" pitchFamily="50" charset="-128"/>
              <a:ea typeface="游ゴシック" panose="020B0400000000000000" pitchFamily="50" charset="-128"/>
            </a:endParaRPr>
          </a:p>
          <a:p>
            <a:pPr marL="342900" marR="0" indent="-342900" algn="l" defTabSz="584200" rtl="0" fontAlgn="auto" latinLnBrk="0" hangingPunct="0">
              <a:lnSpc>
                <a:spcPct val="100000"/>
              </a:lnSpc>
              <a:spcBef>
                <a:spcPts val="0"/>
              </a:spcBef>
              <a:spcAft>
                <a:spcPts val="0"/>
              </a:spcAft>
              <a:buClrTx/>
              <a:buSzTx/>
              <a:buFont typeface="Arial" panose="020B0604020202020204" pitchFamily="34" charset="0"/>
              <a:buChar char="•"/>
              <a:tabLst/>
            </a:pPr>
            <a:endParaRPr lang="en-US" altLang="ja-JP" sz="1600" b="1">
              <a:solidFill>
                <a:srgbClr val="37474F"/>
              </a:solidFill>
              <a:latin typeface="游ゴシック" panose="020B0400000000000000" pitchFamily="50" charset="-128"/>
              <a:ea typeface="游ゴシック" panose="020B0400000000000000" pitchFamily="50" charset="-128"/>
            </a:endParaRPr>
          </a:p>
          <a:p>
            <a:pPr marR="0" algn="l" defTabSz="584200" rtl="0" fontAlgn="auto" latinLnBrk="0" hangingPunct="0">
              <a:lnSpc>
                <a:spcPct val="100000"/>
              </a:lnSpc>
              <a:spcBef>
                <a:spcPts val="0"/>
              </a:spcBef>
              <a:spcAft>
                <a:spcPts val="0"/>
              </a:spcAft>
              <a:buClrTx/>
              <a:buSzTx/>
              <a:tabLst/>
            </a:pPr>
            <a:r>
              <a:rPr lang="en-US" altLang="ja-JP" sz="1600" b="1">
                <a:solidFill>
                  <a:srgbClr val="37474F"/>
                </a:solidFill>
                <a:latin typeface="游ゴシック"/>
                <a:ea typeface="游ゴシック"/>
              </a:rPr>
              <a:t>【</a:t>
            </a:r>
            <a:r>
              <a:rPr lang="ja-JP" altLang="en-US" sz="1600" b="1">
                <a:solidFill>
                  <a:srgbClr val="37474F"/>
                </a:solidFill>
                <a:latin typeface="游ゴシック"/>
                <a:ea typeface="游ゴシック"/>
              </a:rPr>
              <a:t>回答方法</a:t>
            </a:r>
            <a:r>
              <a:rPr lang="en-US" altLang="ja-JP" sz="1600" b="1">
                <a:solidFill>
                  <a:srgbClr val="37474F"/>
                </a:solidFill>
                <a:latin typeface="游ゴシック"/>
                <a:ea typeface="游ゴシック"/>
              </a:rPr>
              <a:t>】</a:t>
            </a:r>
          </a:p>
          <a:p>
            <a:pPr marL="342900" marR="0" indent="-342900" algn="l" defTabSz="584200" rtl="0" fontAlgn="auto" latinLnBrk="0" hangingPunct="0">
              <a:lnSpc>
                <a:spcPct val="100000"/>
              </a:lnSpc>
              <a:spcBef>
                <a:spcPts val="0"/>
              </a:spcBef>
              <a:spcAft>
                <a:spcPts val="0"/>
              </a:spcAft>
              <a:buClrTx/>
              <a:buSzTx/>
              <a:buFont typeface="Arial" panose="020B0604020202020204" pitchFamily="34" charset="0"/>
              <a:buChar char="•"/>
              <a:tabLst/>
            </a:pPr>
            <a:r>
              <a:rPr lang="ja-JP" altLang="en-US" sz="1600" b="1">
                <a:solidFill>
                  <a:srgbClr val="37474F"/>
                </a:solidFill>
                <a:latin typeface="游ゴシック"/>
                <a:ea typeface="游ゴシック"/>
              </a:rPr>
              <a:t>最大選択肢設定数：</a:t>
            </a:r>
            <a:r>
              <a:rPr lang="en-US" altLang="ja-JP" sz="1600" b="1">
                <a:solidFill>
                  <a:srgbClr val="37474F"/>
                </a:solidFill>
                <a:latin typeface="游ゴシック"/>
                <a:ea typeface="游ゴシック"/>
              </a:rPr>
              <a:t>20</a:t>
            </a:r>
            <a:r>
              <a:rPr lang="ja-JP" altLang="en-US" sz="1600" b="1">
                <a:solidFill>
                  <a:srgbClr val="37474F"/>
                </a:solidFill>
                <a:latin typeface="游ゴシック"/>
                <a:ea typeface="游ゴシック"/>
              </a:rPr>
              <a:t>個</a:t>
            </a:r>
            <a:endParaRPr lang="en-US" altLang="ja-JP" sz="1600" b="1">
              <a:solidFill>
                <a:srgbClr val="37474F"/>
              </a:solidFill>
              <a:latin typeface="游ゴシック"/>
              <a:ea typeface="游ゴシック"/>
            </a:endParaRPr>
          </a:p>
          <a:p>
            <a:pPr marL="342900" marR="0" indent="-342900" algn="l" defTabSz="584200" rtl="0" fontAlgn="auto" latinLnBrk="0" hangingPunct="0">
              <a:lnSpc>
                <a:spcPct val="100000"/>
              </a:lnSpc>
              <a:spcBef>
                <a:spcPts val="0"/>
              </a:spcBef>
              <a:spcAft>
                <a:spcPts val="0"/>
              </a:spcAft>
              <a:buClrTx/>
              <a:buSzTx/>
              <a:buFont typeface="Arial" panose="020B0604020202020204" pitchFamily="34" charset="0"/>
              <a:buChar char="•"/>
              <a:tabLst/>
            </a:pPr>
            <a:r>
              <a:rPr lang="ja-JP" altLang="en-US" sz="1600" b="1">
                <a:solidFill>
                  <a:srgbClr val="37474F"/>
                </a:solidFill>
                <a:latin typeface="游ゴシック"/>
                <a:ea typeface="游ゴシック"/>
              </a:rPr>
              <a:t>ラジオボタン</a:t>
            </a:r>
            <a:r>
              <a:rPr lang="en-US" altLang="ja-JP" sz="1600" b="1">
                <a:solidFill>
                  <a:srgbClr val="37474F"/>
                </a:solidFill>
                <a:latin typeface="游ゴシック"/>
                <a:ea typeface="游ゴシック"/>
              </a:rPr>
              <a:t>/</a:t>
            </a:r>
            <a:r>
              <a:rPr lang="ja-JP" altLang="en-US" sz="1600" b="1">
                <a:solidFill>
                  <a:srgbClr val="37474F"/>
                </a:solidFill>
                <a:latin typeface="游ゴシック"/>
                <a:ea typeface="游ゴシック"/>
              </a:rPr>
              <a:t>プルダウン：</a:t>
            </a:r>
            <a:r>
              <a:rPr lang="en-US" altLang="ja-JP" sz="1600" b="1">
                <a:solidFill>
                  <a:srgbClr val="37474F"/>
                </a:solidFill>
                <a:latin typeface="游ゴシック"/>
                <a:ea typeface="游ゴシック"/>
              </a:rPr>
              <a:t>100</a:t>
            </a:r>
            <a:r>
              <a:rPr lang="ja-JP" altLang="en-US" sz="1600" b="1">
                <a:solidFill>
                  <a:srgbClr val="37474F"/>
                </a:solidFill>
                <a:latin typeface="游ゴシック"/>
                <a:ea typeface="游ゴシック"/>
              </a:rPr>
              <a:t>文字まで</a:t>
            </a:r>
            <a:endParaRPr lang="en-US" altLang="ja-JP" sz="1600" b="1">
              <a:solidFill>
                <a:srgbClr val="37474F"/>
              </a:solidFill>
              <a:latin typeface="游ゴシック"/>
              <a:ea typeface="游ゴシック"/>
            </a:endParaRPr>
          </a:p>
          <a:p>
            <a:pPr marL="342900" marR="0" indent="-342900" algn="l" defTabSz="584200" rtl="0" fontAlgn="auto" latinLnBrk="0" hangingPunct="0">
              <a:lnSpc>
                <a:spcPct val="100000"/>
              </a:lnSpc>
              <a:spcBef>
                <a:spcPts val="0"/>
              </a:spcBef>
              <a:spcAft>
                <a:spcPts val="0"/>
              </a:spcAft>
              <a:buClrTx/>
              <a:buSzTx/>
              <a:buFont typeface="Arial" panose="020B0604020202020204" pitchFamily="34" charset="0"/>
              <a:buChar char="•"/>
              <a:tabLst/>
            </a:pPr>
            <a:r>
              <a:rPr lang="ja-JP" altLang="en-US" sz="1600" b="1">
                <a:solidFill>
                  <a:srgbClr val="37474F"/>
                </a:solidFill>
                <a:latin typeface="游ゴシック"/>
                <a:ea typeface="游ゴシック"/>
              </a:rPr>
              <a:t>チェックボックス：</a:t>
            </a:r>
            <a:r>
              <a:rPr lang="en-US" altLang="ja-JP" sz="1600" b="1">
                <a:solidFill>
                  <a:srgbClr val="37474F"/>
                </a:solidFill>
                <a:latin typeface="游ゴシック"/>
                <a:ea typeface="游ゴシック"/>
              </a:rPr>
              <a:t>20</a:t>
            </a:r>
            <a:r>
              <a:rPr lang="ja-JP" altLang="en-US" sz="1600" b="1">
                <a:solidFill>
                  <a:srgbClr val="37474F"/>
                </a:solidFill>
                <a:latin typeface="游ゴシック"/>
                <a:ea typeface="游ゴシック"/>
              </a:rPr>
              <a:t>文字まで</a:t>
            </a:r>
            <a:endParaRPr lang="en-US" altLang="ja-JP" sz="1600" b="1">
              <a:solidFill>
                <a:srgbClr val="37474F"/>
              </a:solidFill>
              <a:latin typeface="游ゴシック"/>
              <a:ea typeface="游ゴシック"/>
            </a:endParaRPr>
          </a:p>
          <a:p>
            <a:pPr marL="342900" marR="0" indent="-342900" algn="l" defTabSz="584200" rtl="0" fontAlgn="auto" latinLnBrk="0" hangingPunct="0">
              <a:lnSpc>
                <a:spcPct val="100000"/>
              </a:lnSpc>
              <a:spcBef>
                <a:spcPts val="0"/>
              </a:spcBef>
              <a:spcAft>
                <a:spcPts val="0"/>
              </a:spcAft>
              <a:buClrTx/>
              <a:buSzTx/>
              <a:buFont typeface="Arial" panose="020B0604020202020204" pitchFamily="34" charset="0"/>
              <a:buChar char="•"/>
              <a:tabLst/>
            </a:pPr>
            <a:r>
              <a:rPr lang="ja-JP" altLang="en-US" sz="1600" b="1">
                <a:solidFill>
                  <a:srgbClr val="37474F"/>
                </a:solidFill>
                <a:latin typeface="游ゴシック"/>
                <a:ea typeface="游ゴシック"/>
              </a:rPr>
              <a:t>一行テキスト</a:t>
            </a:r>
            <a:r>
              <a:rPr lang="en-US" altLang="ja-JP" sz="1600" b="1">
                <a:solidFill>
                  <a:srgbClr val="37474F"/>
                </a:solidFill>
                <a:latin typeface="游ゴシック"/>
                <a:ea typeface="游ゴシック"/>
              </a:rPr>
              <a:t>/</a:t>
            </a:r>
            <a:r>
              <a:rPr lang="ja-JP" altLang="en-US" sz="1600" b="1">
                <a:solidFill>
                  <a:srgbClr val="37474F"/>
                </a:solidFill>
                <a:latin typeface="游ゴシック"/>
                <a:ea typeface="游ゴシック"/>
              </a:rPr>
              <a:t>複数行テキスト</a:t>
            </a:r>
            <a:endParaRPr lang="en-US" altLang="ja-JP" sz="1600" b="1">
              <a:solidFill>
                <a:srgbClr val="37474F"/>
              </a:solidFill>
              <a:latin typeface="游ゴシック"/>
              <a:ea typeface="游ゴシック"/>
            </a:endParaRPr>
          </a:p>
        </p:txBody>
      </p:sp>
      <p:sp>
        <p:nvSpPr>
          <p:cNvPr id="7" name="Google Shape;694;p4">
            <a:extLst>
              <a:ext uri="{FF2B5EF4-FFF2-40B4-BE49-F238E27FC236}">
                <a16:creationId xmlns:a16="http://schemas.microsoft.com/office/drawing/2014/main" id="{17E8D1A1-8F2E-4D0A-9867-3AC728056A50}"/>
              </a:ext>
            </a:extLst>
          </p:cNvPr>
          <p:cNvSpPr txBox="1">
            <a:spLocks/>
          </p:cNvSpPr>
          <p:nvPr/>
        </p:nvSpPr>
        <p:spPr>
          <a:xfrm>
            <a:off x="8124094" y="6215224"/>
            <a:ext cx="562709" cy="339158"/>
          </a:xfrm>
          <a:prstGeom prst="rect">
            <a:avLst/>
          </a:prstGeom>
          <a:noFill/>
          <a:ln w="12700">
            <a:no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spcFirstLastPara="1" vert="horz" wrap="square" lIns="55385" tIns="55385" rIns="55385" bIns="55385" rtlCol="0" anchor="ctr" anchorCtr="0">
            <a:spAutoFit/>
          </a:bodyPr>
          <a:lstStyle>
            <a:defPPr marR="0" lvl="0" algn="l" rtl="0">
              <a:lnSpc>
                <a:spcPct val="100000"/>
              </a:lnSpc>
              <a:spcBef>
                <a:spcPts val="0"/>
              </a:spcBef>
              <a:spcAft>
                <a:spcPts val="0"/>
              </a:spcAft>
              <a:defRPr lang="en-US"/>
            </a:defPPr>
            <a:lvl1pPr marL="0" marR="0" lvl="0" indent="0" algn="r" defTabSz="914400" rtl="0" eaLnBrk="1" latinLnBrk="0" hangingPunct="1">
              <a:lnSpc>
                <a:spcPct val="100000"/>
              </a:lnSpc>
              <a:spcBef>
                <a:spcPts val="0"/>
              </a:spcBef>
              <a:spcAft>
                <a:spcPts val="0"/>
              </a:spcAft>
              <a:buClr>
                <a:srgbClr val="37474F"/>
              </a:buClr>
              <a:buSzPts val="1600"/>
              <a:buFont typeface="Calibri"/>
              <a:buNone/>
              <a:defRPr sz="1477" b="0" i="0" u="none" strike="noStrike" kern="1200" cap="none">
                <a:solidFill>
                  <a:srgbClr val="37474F"/>
                </a:solidFill>
                <a:latin typeface="Calibri"/>
                <a:ea typeface="Calibri"/>
                <a:cs typeface="Calibri"/>
                <a:sym typeface="Calibri"/>
              </a:defRPr>
            </a:lvl1pPr>
            <a:lvl2pPr marL="0" marR="0" lvl="1" indent="0" algn="r" defTabSz="914400" rtl="0" eaLnBrk="1" latinLnBrk="0" hangingPunct="1">
              <a:lnSpc>
                <a:spcPct val="100000"/>
              </a:lnSpc>
              <a:spcBef>
                <a:spcPts val="0"/>
              </a:spcBef>
              <a:spcAft>
                <a:spcPts val="0"/>
              </a:spcAft>
              <a:buClr>
                <a:srgbClr val="37474F"/>
              </a:buClr>
              <a:buSzPts val="1600"/>
              <a:buFont typeface="Calibri"/>
              <a:buNone/>
              <a:defRPr sz="1477" b="0" i="0" u="none" strike="noStrike" kern="1200" cap="none">
                <a:solidFill>
                  <a:srgbClr val="37474F"/>
                </a:solidFill>
                <a:latin typeface="Calibri"/>
                <a:ea typeface="Calibri"/>
                <a:cs typeface="Calibri"/>
                <a:sym typeface="Calibri"/>
              </a:defRPr>
            </a:lvl2pPr>
            <a:lvl3pPr marL="0" marR="0" lvl="2" indent="0" algn="r" defTabSz="914400" rtl="0" eaLnBrk="1" latinLnBrk="0" hangingPunct="1">
              <a:lnSpc>
                <a:spcPct val="100000"/>
              </a:lnSpc>
              <a:spcBef>
                <a:spcPts val="0"/>
              </a:spcBef>
              <a:spcAft>
                <a:spcPts val="0"/>
              </a:spcAft>
              <a:buClr>
                <a:srgbClr val="37474F"/>
              </a:buClr>
              <a:buSzPts val="1600"/>
              <a:buFont typeface="Calibri"/>
              <a:buNone/>
              <a:defRPr sz="1477" b="0" i="0" u="none" strike="noStrike" kern="1200" cap="none">
                <a:solidFill>
                  <a:srgbClr val="37474F"/>
                </a:solidFill>
                <a:latin typeface="Calibri"/>
                <a:ea typeface="Calibri"/>
                <a:cs typeface="Calibri"/>
                <a:sym typeface="Calibri"/>
              </a:defRPr>
            </a:lvl3pPr>
            <a:lvl4pPr marL="0" marR="0" lvl="3" indent="0" algn="r" defTabSz="914400" rtl="0" eaLnBrk="1" latinLnBrk="0" hangingPunct="1">
              <a:lnSpc>
                <a:spcPct val="100000"/>
              </a:lnSpc>
              <a:spcBef>
                <a:spcPts val="0"/>
              </a:spcBef>
              <a:spcAft>
                <a:spcPts val="0"/>
              </a:spcAft>
              <a:buClr>
                <a:srgbClr val="37474F"/>
              </a:buClr>
              <a:buSzPts val="1600"/>
              <a:buFont typeface="Calibri"/>
              <a:buNone/>
              <a:defRPr sz="1477" b="0" i="0" u="none" strike="noStrike" kern="1200" cap="none">
                <a:solidFill>
                  <a:srgbClr val="37474F"/>
                </a:solidFill>
                <a:latin typeface="Calibri"/>
                <a:ea typeface="Calibri"/>
                <a:cs typeface="Calibri"/>
                <a:sym typeface="Calibri"/>
              </a:defRPr>
            </a:lvl4pPr>
            <a:lvl5pPr marL="0" marR="0" lvl="4" indent="0" algn="r" defTabSz="914400" rtl="0" eaLnBrk="1" latinLnBrk="0" hangingPunct="1">
              <a:lnSpc>
                <a:spcPct val="100000"/>
              </a:lnSpc>
              <a:spcBef>
                <a:spcPts val="0"/>
              </a:spcBef>
              <a:spcAft>
                <a:spcPts val="0"/>
              </a:spcAft>
              <a:buClr>
                <a:srgbClr val="37474F"/>
              </a:buClr>
              <a:buSzPts val="1600"/>
              <a:buFont typeface="Calibri"/>
              <a:buNone/>
              <a:defRPr sz="1477" b="0" i="0" u="none" strike="noStrike" kern="1200" cap="none">
                <a:solidFill>
                  <a:srgbClr val="37474F"/>
                </a:solidFill>
                <a:latin typeface="Calibri"/>
                <a:ea typeface="Calibri"/>
                <a:cs typeface="Calibri"/>
                <a:sym typeface="Calibri"/>
              </a:defRPr>
            </a:lvl5pPr>
            <a:lvl6pPr marL="0" marR="0" lvl="5" indent="0" algn="r" defTabSz="914400" rtl="0" eaLnBrk="1" latinLnBrk="0" hangingPunct="1">
              <a:lnSpc>
                <a:spcPct val="100000"/>
              </a:lnSpc>
              <a:spcBef>
                <a:spcPts val="0"/>
              </a:spcBef>
              <a:spcAft>
                <a:spcPts val="0"/>
              </a:spcAft>
              <a:buClr>
                <a:srgbClr val="37474F"/>
              </a:buClr>
              <a:buSzPts val="1600"/>
              <a:buFont typeface="Calibri"/>
              <a:buNone/>
              <a:defRPr sz="1477" b="0" i="0" u="none" strike="noStrike" kern="1200" cap="none">
                <a:solidFill>
                  <a:srgbClr val="37474F"/>
                </a:solidFill>
                <a:latin typeface="Calibri"/>
                <a:ea typeface="Calibri"/>
                <a:cs typeface="Calibri"/>
                <a:sym typeface="Calibri"/>
              </a:defRPr>
            </a:lvl6pPr>
            <a:lvl7pPr marL="0" marR="0" lvl="6" indent="0" algn="r" defTabSz="914400" rtl="0" eaLnBrk="1" latinLnBrk="0" hangingPunct="1">
              <a:lnSpc>
                <a:spcPct val="100000"/>
              </a:lnSpc>
              <a:spcBef>
                <a:spcPts val="0"/>
              </a:spcBef>
              <a:spcAft>
                <a:spcPts val="0"/>
              </a:spcAft>
              <a:buClr>
                <a:srgbClr val="37474F"/>
              </a:buClr>
              <a:buSzPts val="1600"/>
              <a:buFont typeface="Calibri"/>
              <a:buNone/>
              <a:defRPr sz="1477" b="0" i="0" u="none" strike="noStrike" kern="1200" cap="none">
                <a:solidFill>
                  <a:srgbClr val="37474F"/>
                </a:solidFill>
                <a:latin typeface="Calibri"/>
                <a:ea typeface="Calibri"/>
                <a:cs typeface="Calibri"/>
                <a:sym typeface="Calibri"/>
              </a:defRPr>
            </a:lvl7pPr>
            <a:lvl8pPr marL="0" marR="0" lvl="7" indent="0" algn="r" defTabSz="914400" rtl="0" eaLnBrk="1" latinLnBrk="0" hangingPunct="1">
              <a:lnSpc>
                <a:spcPct val="100000"/>
              </a:lnSpc>
              <a:spcBef>
                <a:spcPts val="0"/>
              </a:spcBef>
              <a:spcAft>
                <a:spcPts val="0"/>
              </a:spcAft>
              <a:buClr>
                <a:srgbClr val="37474F"/>
              </a:buClr>
              <a:buSzPts val="1600"/>
              <a:buFont typeface="Calibri"/>
              <a:buNone/>
              <a:defRPr sz="1477" b="0" i="0" u="none" strike="noStrike" kern="1200" cap="none">
                <a:solidFill>
                  <a:srgbClr val="37474F"/>
                </a:solidFill>
                <a:latin typeface="Calibri"/>
                <a:ea typeface="Calibri"/>
                <a:cs typeface="Calibri"/>
                <a:sym typeface="Calibri"/>
              </a:defRPr>
            </a:lvl8pPr>
            <a:lvl9pPr marL="0" marR="0" lvl="8" indent="0" algn="r" defTabSz="914400" rtl="0" eaLnBrk="1" latinLnBrk="0" hangingPunct="1">
              <a:lnSpc>
                <a:spcPct val="100000"/>
              </a:lnSpc>
              <a:spcBef>
                <a:spcPts val="0"/>
              </a:spcBef>
              <a:spcAft>
                <a:spcPts val="0"/>
              </a:spcAft>
              <a:buClr>
                <a:srgbClr val="37474F"/>
              </a:buClr>
              <a:buSzPts val="1600"/>
              <a:buFont typeface="Calibri"/>
              <a:buNone/>
              <a:defRPr sz="1477" b="0" i="0" u="none" strike="noStrike" kern="1200" cap="none">
                <a:solidFill>
                  <a:srgbClr val="37474F"/>
                </a:solidFill>
                <a:latin typeface="Calibri"/>
                <a:ea typeface="Calibri"/>
                <a:cs typeface="Calibri"/>
                <a:sym typeface="Calibri"/>
              </a:defRPr>
            </a:lvl9pPr>
          </a:lstStyle>
          <a:p>
            <a:pPr defTabSz="593475">
              <a:defRPr/>
            </a:pPr>
            <a:fld id="{00000000-1234-1234-1234-123412341234}" type="slidenum">
              <a:rPr lang="en-US" altLang="ja-JP" smtClean="0"/>
              <a:pPr defTabSz="593475">
                <a:defRPr/>
              </a:pPr>
              <a:t>3</a:t>
            </a:fld>
            <a:endParaRPr lang="en-US" sz="1038" kern="0" dirty="0"/>
          </a:p>
        </p:txBody>
      </p:sp>
    </p:spTree>
    <p:extLst>
      <p:ext uri="{BB962C8B-B14F-4D97-AF65-F5344CB8AC3E}">
        <p14:creationId xmlns:p14="http://schemas.microsoft.com/office/powerpoint/2010/main" val="2418542141"/>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8" name="グループ"/>
          <p:cNvGrpSpPr/>
          <p:nvPr/>
        </p:nvGrpSpPr>
        <p:grpSpPr>
          <a:xfrm>
            <a:off x="-1" y="-2976"/>
            <a:ext cx="9144001" cy="892969"/>
            <a:chOff x="0" y="0"/>
            <a:chExt cx="13004800" cy="1270000"/>
          </a:xfrm>
        </p:grpSpPr>
        <p:sp>
          <p:nvSpPr>
            <p:cNvPr id="426" name="四角形"/>
            <p:cNvSpPr/>
            <p:nvPr/>
          </p:nvSpPr>
          <p:spPr>
            <a:xfrm>
              <a:off x="0" y="0"/>
              <a:ext cx="13004800" cy="1270000"/>
            </a:xfrm>
            <a:prstGeom prst="rect">
              <a:avLst/>
            </a:prstGeom>
            <a:solidFill>
              <a:srgbClr val="55BBB3"/>
            </a:solidFill>
            <a:ln w="12700" cap="flat">
              <a:noFill/>
              <a:miter lim="400000"/>
            </a:ln>
            <a:effectLst/>
          </p:spPr>
          <p:txBody>
            <a:bodyPr wrap="square" lIns="35719" tIns="35719" rIns="35719" bIns="35719" numCol="1" anchor="ctr">
              <a:noAutofit/>
            </a:bodyPr>
            <a:lstStyle/>
            <a:p>
              <a:pPr algn="ctr" defTabSz="410751" hangingPunct="0">
                <a:defRPr sz="2200">
                  <a:solidFill>
                    <a:srgbClr val="0BBEB4"/>
                  </a:solidFill>
                  <a:latin typeface="+mn-lt"/>
                  <a:ea typeface="+mn-ea"/>
                  <a:cs typeface="+mn-cs"/>
                  <a:sym typeface="ヒラギノ角ゴ ProN W3"/>
                </a:defRPr>
              </a:pPr>
              <a:endParaRPr sz="1547" b="1" kern="0">
                <a:solidFill>
                  <a:srgbClr val="0BBEB4"/>
                </a:solidFill>
                <a:latin typeface="游ゴシック" panose="020B0400000000000000" pitchFamily="50" charset="-128"/>
                <a:ea typeface="游ゴシック" panose="020B0400000000000000" pitchFamily="50" charset="-128"/>
                <a:sym typeface="ヒラギノ角ゴ ProN W3"/>
              </a:endParaRPr>
            </a:p>
          </p:txBody>
        </p:sp>
        <p:sp>
          <p:nvSpPr>
            <p:cNvPr id="427" name="2. Geppoの特徴"/>
            <p:cNvSpPr txBox="1"/>
            <p:nvPr/>
          </p:nvSpPr>
          <p:spPr>
            <a:xfrm>
              <a:off x="561899" y="364841"/>
              <a:ext cx="7331293" cy="54031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5719" tIns="35719" rIns="35719" bIns="35719" numCol="1" anchor="ctr">
              <a:spAutoFit/>
            </a:bodyPr>
            <a:lstStyle>
              <a:lvl1pPr algn="l">
                <a:defRPr sz="2800">
                  <a:solidFill>
                    <a:srgbClr val="FFFFFF"/>
                  </a:solidFill>
                </a:defRPr>
              </a:lvl1pPr>
            </a:lstStyle>
            <a:p>
              <a:pPr defTabSz="410751" hangingPunct="0"/>
              <a:r>
                <a:rPr lang="ja-JP" altLang="en-US" sz="2000" b="1" kern="0" dirty="0">
                  <a:latin typeface="游ゴシック" panose="020B0400000000000000" pitchFamily="50" charset="-128"/>
                  <a:ea typeface="游ゴシック" panose="020B0400000000000000" pitchFamily="50" charset="-128"/>
                  <a:sym typeface="ヒラギノ角ゴ ProN W6"/>
                </a:rPr>
                <a:t>追加質問事例</a:t>
              </a:r>
              <a:endParaRPr sz="2000" b="1" kern="0" dirty="0">
                <a:latin typeface="游ゴシック" panose="020B0400000000000000" pitchFamily="50" charset="-128"/>
                <a:ea typeface="游ゴシック" panose="020B0400000000000000" pitchFamily="50" charset="-128"/>
                <a:sym typeface="ヒラギノ角ゴ ProN W6"/>
              </a:endParaRPr>
            </a:p>
          </p:txBody>
        </p:sp>
      </p:grpSp>
      <p:pic>
        <p:nvPicPr>
          <p:cNvPr id="440" name="イメージ" descr="イメージ"/>
          <p:cNvPicPr>
            <a:picLocks noChangeAspect="1"/>
          </p:cNvPicPr>
          <p:nvPr/>
        </p:nvPicPr>
        <p:blipFill>
          <a:blip r:embed="rId3" cstate="print">
            <a:alphaModFix amt="16732"/>
            <a:extLst>
              <a:ext uri="{28A0092B-C50C-407E-A947-70E740481C1C}">
                <a14:useLocalDpi xmlns:a14="http://schemas.microsoft.com/office/drawing/2010/main"/>
              </a:ext>
            </a:extLst>
          </a:blip>
          <a:srcRect/>
          <a:stretch>
            <a:fillRect/>
          </a:stretch>
        </p:blipFill>
        <p:spPr>
          <a:xfrm>
            <a:off x="7305659" y="231707"/>
            <a:ext cx="1703860" cy="423638"/>
          </a:xfrm>
          <a:prstGeom prst="rect">
            <a:avLst/>
          </a:prstGeom>
          <a:ln w="12700">
            <a:miter lim="400000"/>
          </a:ln>
        </p:spPr>
      </p:pic>
      <p:graphicFrame>
        <p:nvGraphicFramePr>
          <p:cNvPr id="8" name="表 7">
            <a:extLst>
              <a:ext uri="{FF2B5EF4-FFF2-40B4-BE49-F238E27FC236}">
                <a16:creationId xmlns:a16="http://schemas.microsoft.com/office/drawing/2014/main" id="{85577C9D-2D01-4DE6-94C2-F789737241A7}"/>
              </a:ext>
            </a:extLst>
          </p:cNvPr>
          <p:cNvGraphicFramePr>
            <a:graphicFrameLocks noGrp="1"/>
          </p:cNvGraphicFramePr>
          <p:nvPr>
            <p:extLst>
              <p:ext uri="{D42A27DB-BD31-4B8C-83A1-F6EECF244321}">
                <p14:modId xmlns:p14="http://schemas.microsoft.com/office/powerpoint/2010/main" val="202194008"/>
              </p:ext>
            </p:extLst>
          </p:nvPr>
        </p:nvGraphicFramePr>
        <p:xfrm>
          <a:off x="287825" y="1527159"/>
          <a:ext cx="8568347" cy="4418991"/>
        </p:xfrm>
        <a:graphic>
          <a:graphicData uri="http://schemas.openxmlformats.org/drawingml/2006/table">
            <a:tbl>
              <a:tblPr/>
              <a:tblGrid>
                <a:gridCol w="4284173">
                  <a:extLst>
                    <a:ext uri="{9D8B030D-6E8A-4147-A177-3AD203B41FA5}">
                      <a16:colId xmlns:a16="http://schemas.microsoft.com/office/drawing/2014/main" val="3135847030"/>
                    </a:ext>
                  </a:extLst>
                </a:gridCol>
                <a:gridCol w="1630681">
                  <a:extLst>
                    <a:ext uri="{9D8B030D-6E8A-4147-A177-3AD203B41FA5}">
                      <a16:colId xmlns:a16="http://schemas.microsoft.com/office/drawing/2014/main" val="972068254"/>
                    </a:ext>
                  </a:extLst>
                </a:gridCol>
                <a:gridCol w="2653493">
                  <a:extLst>
                    <a:ext uri="{9D8B030D-6E8A-4147-A177-3AD203B41FA5}">
                      <a16:colId xmlns:a16="http://schemas.microsoft.com/office/drawing/2014/main" val="3701918899"/>
                    </a:ext>
                  </a:extLst>
                </a:gridCol>
              </a:tblGrid>
              <a:tr h="314991">
                <a:tc>
                  <a:txBody>
                    <a:bodyPr/>
                    <a:lstStyle/>
                    <a:p>
                      <a:pPr marL="0" marR="0" lvl="0" indent="0" algn="ctr" defTabSz="410751" eaLnBrk="1" fontAlgn="auto" latinLnBrk="0" hangingPunct="1">
                        <a:lnSpc>
                          <a:spcPct val="100000"/>
                        </a:lnSpc>
                        <a:spcBef>
                          <a:spcPts val="0"/>
                        </a:spcBef>
                        <a:spcAft>
                          <a:spcPts val="0"/>
                        </a:spcAft>
                        <a:buClrTx/>
                        <a:buSzTx/>
                        <a:buFontTx/>
                        <a:buNone/>
                        <a:tabLst/>
                        <a:defRPr/>
                      </a:pPr>
                      <a:r>
                        <a:rPr lang="ja-JP" altLang="en-US" sz="1400" b="1" kern="0" dirty="0">
                          <a:solidFill>
                            <a:schemeClr val="bg1"/>
                          </a:solidFill>
                          <a:latin typeface="游ゴシック" panose="020B0400000000000000" pitchFamily="50" charset="-128"/>
                          <a:ea typeface="游ゴシック" panose="020B0400000000000000" pitchFamily="50" charset="-128"/>
                          <a:cs typeface="源真ゴシック Bold" panose="020B0602020203020207" pitchFamily="50" charset="-128"/>
                          <a:sym typeface="ヒラギノ角ゴ ProN W6"/>
                        </a:rPr>
                        <a:t>設問内容</a:t>
                      </a:r>
                      <a:endParaRPr lang="en-US" altLang="ja-JP" sz="1400" b="1" kern="0" dirty="0">
                        <a:solidFill>
                          <a:schemeClr val="bg1"/>
                        </a:solidFill>
                        <a:latin typeface="游ゴシック" panose="020B0400000000000000" pitchFamily="50" charset="-128"/>
                        <a:ea typeface="游ゴシック" panose="020B0400000000000000" pitchFamily="50" charset="-128"/>
                        <a:cs typeface="源真ゴシック Bold" panose="020B0602020203020207" pitchFamily="50" charset="-128"/>
                        <a:sym typeface="ヒラギノ角ゴ ProN W6"/>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55BBB3"/>
                    </a:solidFill>
                  </a:tcPr>
                </a:tc>
                <a:tc>
                  <a:txBody>
                    <a:bodyPr/>
                    <a:lstStyle/>
                    <a:p>
                      <a:pPr marL="0" marR="0" lvl="0" indent="0" algn="ctr" defTabSz="410751" eaLnBrk="1" fontAlgn="auto" latinLnBrk="0" hangingPunct="1">
                        <a:lnSpc>
                          <a:spcPct val="100000"/>
                        </a:lnSpc>
                        <a:spcBef>
                          <a:spcPts val="0"/>
                        </a:spcBef>
                        <a:spcAft>
                          <a:spcPts val="0"/>
                        </a:spcAft>
                        <a:buClrTx/>
                        <a:buSzTx/>
                        <a:buFontTx/>
                        <a:buNone/>
                        <a:tabLst/>
                        <a:defRPr/>
                      </a:pPr>
                      <a:r>
                        <a:rPr lang="ja-JP" altLang="en-US" sz="1400" b="1" kern="0" dirty="0">
                          <a:solidFill>
                            <a:schemeClr val="bg1"/>
                          </a:solidFill>
                          <a:latin typeface="游ゴシック" panose="020B0400000000000000" pitchFamily="50" charset="-128"/>
                          <a:ea typeface="游ゴシック" panose="020B0400000000000000" pitchFamily="50" charset="-128"/>
                          <a:cs typeface="源真ゴシック Bold" panose="020B0602020203020207" pitchFamily="50" charset="-128"/>
                          <a:sym typeface="ヒラギノ角ゴ ProN W6"/>
                        </a:rPr>
                        <a:t>回答形式</a:t>
                      </a:r>
                      <a:endParaRPr lang="en-US" altLang="ja-JP" sz="1400" b="1" kern="0" dirty="0">
                        <a:solidFill>
                          <a:schemeClr val="bg1"/>
                        </a:solidFill>
                        <a:latin typeface="游ゴシック" panose="020B0400000000000000" pitchFamily="50" charset="-128"/>
                        <a:ea typeface="游ゴシック" panose="020B0400000000000000" pitchFamily="50" charset="-128"/>
                        <a:cs typeface="源真ゴシック Bold" panose="020B0602020203020207" pitchFamily="50" charset="-128"/>
                        <a:sym typeface="ヒラギノ角ゴ ProN W6"/>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55BBB3"/>
                    </a:solidFill>
                  </a:tcPr>
                </a:tc>
                <a:tc>
                  <a:txBody>
                    <a:bodyPr/>
                    <a:lstStyle/>
                    <a:p>
                      <a:pPr marL="0" marR="0" lvl="0" indent="0" algn="ctr" defTabSz="410751" eaLnBrk="1" fontAlgn="auto" latinLnBrk="0" hangingPunct="1">
                        <a:lnSpc>
                          <a:spcPct val="100000"/>
                        </a:lnSpc>
                        <a:spcBef>
                          <a:spcPts val="0"/>
                        </a:spcBef>
                        <a:spcAft>
                          <a:spcPts val="0"/>
                        </a:spcAft>
                        <a:buClrTx/>
                        <a:buSzTx/>
                        <a:buFontTx/>
                        <a:buNone/>
                        <a:tabLst/>
                        <a:defRPr/>
                      </a:pPr>
                      <a:r>
                        <a:rPr lang="ja-JP" altLang="en-US" sz="1400" b="1" kern="0" dirty="0">
                          <a:solidFill>
                            <a:schemeClr val="bg1"/>
                          </a:solidFill>
                          <a:latin typeface="游ゴシック" panose="020B0400000000000000" pitchFamily="50" charset="-128"/>
                          <a:ea typeface="游ゴシック" panose="020B0400000000000000" pitchFamily="50" charset="-128"/>
                          <a:cs typeface="源真ゴシック Bold" panose="020B0602020203020207" pitchFamily="50" charset="-128"/>
                          <a:sym typeface="ヒラギノ角ゴ ProN W6"/>
                        </a:rPr>
                        <a:t>ケース</a:t>
                      </a:r>
                      <a:endParaRPr lang="en-US" altLang="ja-JP" sz="1400" b="1" kern="0" dirty="0">
                        <a:solidFill>
                          <a:schemeClr val="bg1"/>
                        </a:solidFill>
                        <a:latin typeface="游ゴシック" panose="020B0400000000000000" pitchFamily="50" charset="-128"/>
                        <a:ea typeface="游ゴシック" panose="020B0400000000000000" pitchFamily="50" charset="-128"/>
                        <a:cs typeface="源真ゴシック Bold" panose="020B0602020203020207" pitchFamily="50" charset="-128"/>
                        <a:sym typeface="ヒラギノ角ゴ ProN W6"/>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55BBB3"/>
                    </a:solidFill>
                  </a:tcPr>
                </a:tc>
                <a:extLst>
                  <a:ext uri="{0D108BD9-81ED-4DB2-BD59-A6C34878D82A}">
                    <a16:rowId xmlns:a16="http://schemas.microsoft.com/office/drawing/2014/main" val="3101602486"/>
                  </a:ext>
                </a:extLst>
              </a:tr>
              <a:tr h="684000">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今の仕事に満足していますか</a:t>
                      </a:r>
                      <a:endParaRPr lang="en-US" altLang="ja-JP" sz="140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選択肢</a:t>
                      </a:r>
                      <a:endParaRPr lang="en-US" altLang="ja-JP" sz="140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6">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rPr>
                        <a:t>仕事満足度を多角的に確認</a:t>
                      </a:r>
                      <a:endParaRPr lang="en-US" altLang="ja-JP" sz="140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81165885"/>
                  </a:ext>
                </a:extLst>
              </a:tr>
              <a:tr h="684000">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b="0" i="0" u="none" strike="noStrike" cap="none" spc="0" baseline="0" dirty="0">
                          <a:ln>
                            <a:noFill/>
                          </a:ln>
                          <a:solidFill>
                            <a:schemeClr val="tx1"/>
                          </a:solidFill>
                          <a:effectLst/>
                          <a:uFillTx/>
                          <a:latin typeface="游ゴシック" panose="020B0400000000000000" pitchFamily="50" charset="-128"/>
                          <a:ea typeface="游ゴシック" panose="020B0400000000000000" pitchFamily="50" charset="-128"/>
                          <a:cs typeface="+mn-cs"/>
                          <a:sym typeface="Helvetica Neue Light"/>
                        </a:rPr>
                        <a:t>仕事に熱心に取り組めていますか</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選択肢</a:t>
                      </a:r>
                      <a:endParaRPr lang="en-US" altLang="ja-JP" sz="140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b="0" i="0" u="none" strike="noStrike" cap="none" spc="0" baseline="0" dirty="0">
                          <a:ln>
                            <a:noFill/>
                          </a:ln>
                          <a:solidFill>
                            <a:schemeClr val="tx1"/>
                          </a:solidFill>
                          <a:effectLst/>
                          <a:uFillTx/>
                          <a:latin typeface="游ゴシック" panose="020B0400000000000000" pitchFamily="50" charset="-128"/>
                          <a:ea typeface="游ゴシック" panose="020B0400000000000000" pitchFamily="50" charset="-128"/>
                          <a:cs typeface="+mn-cs"/>
                          <a:sym typeface="Helvetica Neue Light"/>
                        </a:rPr>
                        <a:t>普段目立つことは少なくても裏で頑張っている方にもスポットを当てられる。</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23759516"/>
                  </a:ext>
                </a:extLst>
              </a:tr>
              <a:tr h="684000">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b="0" i="0" u="none" strike="noStrike" cap="none" spc="0" baseline="0" dirty="0">
                          <a:ln>
                            <a:noFill/>
                          </a:ln>
                          <a:solidFill>
                            <a:schemeClr val="tx1"/>
                          </a:solidFill>
                          <a:effectLst/>
                          <a:uFillTx/>
                          <a:latin typeface="游ゴシック" panose="020B0400000000000000" pitchFamily="50" charset="-128"/>
                          <a:ea typeface="游ゴシック" panose="020B0400000000000000" pitchFamily="50" charset="-128"/>
                          <a:cs typeface="+mn-cs"/>
                          <a:sym typeface="Helvetica Neue Light"/>
                        </a:rPr>
                        <a:t>仕事の中で、自分の持つ価値を十分に活かしていると感じていますか</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選択肢</a:t>
                      </a:r>
                      <a:endParaRPr lang="en-US" altLang="ja-JP" sz="140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意外な部分での活躍の発見の評価や、場合によっては良い事例の共有ができる。</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90563335"/>
                  </a:ext>
                </a:extLst>
              </a:tr>
              <a:tr h="684000">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b="0" i="0" u="none" strike="noStrike" cap="none" spc="0" baseline="0" dirty="0">
                          <a:ln>
                            <a:noFill/>
                          </a:ln>
                          <a:solidFill>
                            <a:schemeClr val="tx1"/>
                          </a:solidFill>
                          <a:effectLst/>
                          <a:uFillTx/>
                          <a:latin typeface="游ゴシック" panose="020B0400000000000000" pitchFamily="50" charset="-128"/>
                          <a:ea typeface="游ゴシック" panose="020B0400000000000000" pitchFamily="50" charset="-128"/>
                          <a:cs typeface="+mn-cs"/>
                          <a:sym typeface="Helvetica Neue Light"/>
                        </a:rPr>
                        <a:t>○○（社名）の一員であることを誇りに思いますか</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選択肢</a:t>
                      </a:r>
                      <a:endParaRPr lang="en-US" altLang="ja-JP" sz="140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回答者のモチベーション把握や</a:t>
                      </a:r>
                      <a:r>
                        <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1on1</a:t>
                      </a: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での話題にも使用できる。</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25648020"/>
                  </a:ext>
                </a:extLst>
              </a:tr>
              <a:tr h="684000">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現在の仕事に意義や価値を感じていますか</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選択肢</a:t>
                      </a:r>
                      <a:endParaRPr lang="en-US" altLang="ja-JP" sz="140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410751" eaLnBrk="1" fontAlgn="auto" latinLnBrk="0" hangingPunct="1">
                        <a:lnSpc>
                          <a:spcPct val="100000"/>
                        </a:lnSpc>
                        <a:spcBef>
                          <a:spcPts val="0"/>
                        </a:spcBef>
                        <a:spcAft>
                          <a:spcPts val="0"/>
                        </a:spcAft>
                        <a:buClrTx/>
                        <a:buSzTx/>
                        <a:buFontTx/>
                        <a:buNone/>
                        <a:tabLst/>
                        <a:defRPr/>
                      </a:pP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50193722"/>
                  </a:ext>
                </a:extLst>
              </a:tr>
              <a:tr h="684000">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自分の仕事が社会や顧客のためになっていると感じていますか</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選択肢</a:t>
                      </a:r>
                      <a:endParaRPr lang="en-US" altLang="ja-JP" sz="140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410751" eaLnBrk="1" fontAlgn="auto" latinLnBrk="0" hangingPunct="1">
                        <a:lnSpc>
                          <a:spcPct val="100000"/>
                        </a:lnSpc>
                        <a:spcBef>
                          <a:spcPts val="0"/>
                        </a:spcBef>
                        <a:spcAft>
                          <a:spcPts val="0"/>
                        </a:spcAft>
                        <a:buClrTx/>
                        <a:buSzTx/>
                        <a:buFontTx/>
                        <a:buNone/>
                        <a:tabLst/>
                        <a:defRPr/>
                      </a:pP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98975619"/>
                  </a:ext>
                </a:extLst>
              </a:tr>
            </a:tbl>
          </a:graphicData>
        </a:graphic>
      </p:graphicFrame>
      <p:sp>
        <p:nvSpPr>
          <p:cNvPr id="9" name="Google Shape;694;p4">
            <a:extLst>
              <a:ext uri="{FF2B5EF4-FFF2-40B4-BE49-F238E27FC236}">
                <a16:creationId xmlns:a16="http://schemas.microsoft.com/office/drawing/2014/main" id="{8BEE3637-7A9D-4645-930B-DDFAC444F863}"/>
              </a:ext>
            </a:extLst>
          </p:cNvPr>
          <p:cNvSpPr txBox="1">
            <a:spLocks noGrp="1"/>
          </p:cNvSpPr>
          <p:nvPr>
            <p:ph type="sldNum" sz="quarter" idx="2"/>
          </p:nvPr>
        </p:nvSpPr>
        <p:spPr>
          <a:xfrm>
            <a:off x="8124094" y="6215224"/>
            <a:ext cx="562709" cy="339158"/>
          </a:xfrm>
          <a:prstGeom prst="rect">
            <a:avLst/>
          </a:prstGeom>
          <a:noFill/>
          <a:ln>
            <a:noFill/>
          </a:ln>
        </p:spPr>
        <p:txBody>
          <a:bodyPr spcFirstLastPara="1" vert="horz" wrap="square" lIns="55385" tIns="55385" rIns="55385" bIns="55385" rtlCol="0" anchor="ctr" anchorCtr="0">
            <a:sp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1pPr>
            <a:lvl2pPr marL="0" marR="0" lvl="1"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2pPr>
            <a:lvl3pPr marL="0" marR="0" lvl="2"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3pPr>
            <a:lvl4pPr marL="0" marR="0" lvl="3"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4pPr>
            <a:lvl5pPr marL="0" marR="0" lvl="4"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5pPr>
            <a:lvl6pPr marL="0" marR="0" lvl="5"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6pPr>
            <a:lvl7pPr marL="0" marR="0" lvl="6"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7pPr>
            <a:lvl8pPr marL="0" marR="0" lvl="7"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8pPr>
            <a:lvl9pPr marL="0" marR="0" lvl="8"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9pPr>
          </a:lstStyle>
          <a:p>
            <a:pPr defTabSz="593475">
              <a:defRPr/>
            </a:pPr>
            <a:fld id="{00000000-1234-1234-1234-123412341234}" type="slidenum">
              <a:rPr lang="en-US" altLang="ja-JP" smtClean="0"/>
              <a:pPr defTabSz="593475">
                <a:defRPr/>
              </a:pPr>
              <a:t>4</a:t>
            </a:fld>
            <a:endParaRPr sz="1038" kern="0" dirty="0"/>
          </a:p>
        </p:txBody>
      </p:sp>
      <p:sp>
        <p:nvSpPr>
          <p:cNvPr id="10" name="Footer Placeholder 9">
            <a:extLst>
              <a:ext uri="{FF2B5EF4-FFF2-40B4-BE49-F238E27FC236}">
                <a16:creationId xmlns:a16="http://schemas.microsoft.com/office/drawing/2014/main" id="{DDAEC6D4-6024-44C4-A039-709CB7B318E1}"/>
              </a:ext>
            </a:extLst>
          </p:cNvPr>
          <p:cNvSpPr txBox="1"/>
          <p:nvPr/>
        </p:nvSpPr>
        <p:spPr>
          <a:xfrm>
            <a:off x="2029254" y="6573286"/>
            <a:ext cx="5085494" cy="21223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9673" rIns="29673" anchor="ctr">
            <a:spAutoFit/>
          </a:bodyPr>
          <a:lstStyle>
            <a:lvl1pPr defTabSz="914400">
              <a:defRPr sz="1200">
                <a:solidFill>
                  <a:srgbClr val="888888"/>
                </a:solidFill>
                <a:latin typeface="Helvetica"/>
                <a:ea typeface="Helvetica"/>
                <a:cs typeface="Helvetica"/>
                <a:sym typeface="Helvetica"/>
              </a:defRPr>
            </a:lvl1pPr>
          </a:lstStyle>
          <a:p>
            <a:pPr algn="ctr"/>
            <a:r>
              <a:rPr lang="en-US" sz="779" dirty="0"/>
              <a:t>(C) Recruit Co., Ltd. All rights reserved. </a:t>
            </a:r>
          </a:p>
        </p:txBody>
      </p:sp>
      <p:sp>
        <p:nvSpPr>
          <p:cNvPr id="11" name="正方形/長方形 10">
            <a:extLst>
              <a:ext uri="{FF2B5EF4-FFF2-40B4-BE49-F238E27FC236}">
                <a16:creationId xmlns:a16="http://schemas.microsoft.com/office/drawing/2014/main" id="{6D745AA1-BC79-44DA-A756-C8B2E1593270}"/>
              </a:ext>
            </a:extLst>
          </p:cNvPr>
          <p:cNvSpPr/>
          <p:nvPr/>
        </p:nvSpPr>
        <p:spPr>
          <a:xfrm>
            <a:off x="171193" y="982637"/>
            <a:ext cx="3037673" cy="484296"/>
          </a:xfrm>
          <a:prstGeom prst="rect">
            <a:avLst/>
          </a:prstGeom>
          <a:solidFill>
            <a:srgbClr val="D81B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0751" hangingPunct="0"/>
            <a:r>
              <a:rPr lang="ja-JP" altLang="en-US" sz="1687" b="1" kern="0" dirty="0">
                <a:solidFill>
                  <a:srgbClr val="FFFFFF"/>
                </a:solidFill>
                <a:latin typeface="游ゴシック" panose="020B0400000000000000" pitchFamily="50" charset="-128"/>
                <a:ea typeface="游ゴシック" panose="020B0400000000000000" pitchFamily="50" charset="-128"/>
                <a:sym typeface="ヒラギノ角ゴ ProN W6"/>
              </a:rPr>
              <a:t>仕事満足度</a:t>
            </a:r>
            <a:endParaRPr lang="en-US" altLang="ja-JP" sz="1687" b="1" kern="0" dirty="0">
              <a:solidFill>
                <a:srgbClr val="FFFFFF"/>
              </a:solidFill>
              <a:latin typeface="游ゴシック" panose="020B0400000000000000" pitchFamily="50" charset="-128"/>
              <a:ea typeface="游ゴシック" panose="020B0400000000000000" pitchFamily="50" charset="-128"/>
              <a:sym typeface="ヒラギノ角ゴ ProN W6"/>
            </a:endParaRPr>
          </a:p>
        </p:txBody>
      </p:sp>
    </p:spTree>
    <p:extLst>
      <p:ext uri="{BB962C8B-B14F-4D97-AF65-F5344CB8AC3E}">
        <p14:creationId xmlns:p14="http://schemas.microsoft.com/office/powerpoint/2010/main" val="1705403224"/>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8" name="グループ"/>
          <p:cNvGrpSpPr/>
          <p:nvPr/>
        </p:nvGrpSpPr>
        <p:grpSpPr>
          <a:xfrm>
            <a:off x="-1" y="-2976"/>
            <a:ext cx="9144001" cy="892969"/>
            <a:chOff x="0" y="0"/>
            <a:chExt cx="13004800" cy="1270000"/>
          </a:xfrm>
        </p:grpSpPr>
        <p:sp>
          <p:nvSpPr>
            <p:cNvPr id="426" name="四角形"/>
            <p:cNvSpPr/>
            <p:nvPr/>
          </p:nvSpPr>
          <p:spPr>
            <a:xfrm>
              <a:off x="0" y="0"/>
              <a:ext cx="13004800" cy="1270000"/>
            </a:xfrm>
            <a:prstGeom prst="rect">
              <a:avLst/>
            </a:prstGeom>
            <a:solidFill>
              <a:srgbClr val="55BBB3"/>
            </a:solidFill>
            <a:ln w="12700" cap="flat">
              <a:noFill/>
              <a:miter lim="400000"/>
            </a:ln>
            <a:effectLst/>
          </p:spPr>
          <p:txBody>
            <a:bodyPr wrap="square" lIns="35719" tIns="35719" rIns="35719" bIns="35719" numCol="1" anchor="ctr">
              <a:noAutofit/>
            </a:bodyPr>
            <a:lstStyle/>
            <a:p>
              <a:pPr algn="ctr" defTabSz="410751" hangingPunct="0">
                <a:defRPr sz="2200">
                  <a:solidFill>
                    <a:srgbClr val="0BBEB4"/>
                  </a:solidFill>
                  <a:latin typeface="+mn-lt"/>
                  <a:ea typeface="+mn-ea"/>
                  <a:cs typeface="+mn-cs"/>
                  <a:sym typeface="ヒラギノ角ゴ ProN W3"/>
                </a:defRPr>
              </a:pPr>
              <a:endParaRPr sz="1547" b="1" kern="0">
                <a:solidFill>
                  <a:srgbClr val="0BBEB4"/>
                </a:solidFill>
                <a:latin typeface="游ゴシック" panose="020B0400000000000000" pitchFamily="50" charset="-128"/>
                <a:ea typeface="游ゴシック" panose="020B0400000000000000" pitchFamily="50" charset="-128"/>
                <a:sym typeface="ヒラギノ角ゴ ProN W3"/>
              </a:endParaRPr>
            </a:p>
          </p:txBody>
        </p:sp>
        <p:sp>
          <p:nvSpPr>
            <p:cNvPr id="427" name="2. Geppoの特徴"/>
            <p:cNvSpPr txBox="1"/>
            <p:nvPr/>
          </p:nvSpPr>
          <p:spPr>
            <a:xfrm>
              <a:off x="561899" y="364841"/>
              <a:ext cx="7331293" cy="54031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5719" tIns="35719" rIns="35719" bIns="35719" numCol="1" anchor="ctr">
              <a:spAutoFit/>
            </a:bodyPr>
            <a:lstStyle>
              <a:lvl1pPr algn="l">
                <a:defRPr sz="2800">
                  <a:solidFill>
                    <a:srgbClr val="FFFFFF"/>
                  </a:solidFill>
                </a:defRPr>
              </a:lvl1pPr>
            </a:lstStyle>
            <a:p>
              <a:pPr defTabSz="410751" hangingPunct="0"/>
              <a:r>
                <a:rPr lang="ja-JP" altLang="en-US" sz="2000" b="1" kern="0" dirty="0">
                  <a:latin typeface="游ゴシック" panose="020B0400000000000000" pitchFamily="50" charset="-128"/>
                  <a:ea typeface="游ゴシック" panose="020B0400000000000000" pitchFamily="50" charset="-128"/>
                  <a:sym typeface="ヒラギノ角ゴ ProN W6"/>
                </a:rPr>
                <a:t>追加質問事例</a:t>
              </a:r>
              <a:endParaRPr sz="2000" b="1" kern="0" dirty="0">
                <a:latin typeface="游ゴシック" panose="020B0400000000000000" pitchFamily="50" charset="-128"/>
                <a:ea typeface="游ゴシック" panose="020B0400000000000000" pitchFamily="50" charset="-128"/>
                <a:sym typeface="ヒラギノ角ゴ ProN W6"/>
              </a:endParaRPr>
            </a:p>
          </p:txBody>
        </p:sp>
      </p:grpSp>
      <p:pic>
        <p:nvPicPr>
          <p:cNvPr id="440" name="イメージ" descr="イメージ"/>
          <p:cNvPicPr>
            <a:picLocks noChangeAspect="1"/>
          </p:cNvPicPr>
          <p:nvPr/>
        </p:nvPicPr>
        <p:blipFill>
          <a:blip r:embed="rId3" cstate="print">
            <a:alphaModFix amt="16732"/>
            <a:extLst>
              <a:ext uri="{28A0092B-C50C-407E-A947-70E740481C1C}">
                <a14:useLocalDpi xmlns:a14="http://schemas.microsoft.com/office/drawing/2010/main"/>
              </a:ext>
            </a:extLst>
          </a:blip>
          <a:srcRect/>
          <a:stretch>
            <a:fillRect/>
          </a:stretch>
        </p:blipFill>
        <p:spPr>
          <a:xfrm>
            <a:off x="7305659" y="231707"/>
            <a:ext cx="1703860" cy="423638"/>
          </a:xfrm>
          <a:prstGeom prst="rect">
            <a:avLst/>
          </a:prstGeom>
          <a:ln w="12700">
            <a:miter lim="400000"/>
          </a:ln>
        </p:spPr>
      </p:pic>
      <p:graphicFrame>
        <p:nvGraphicFramePr>
          <p:cNvPr id="8" name="表 7">
            <a:extLst>
              <a:ext uri="{FF2B5EF4-FFF2-40B4-BE49-F238E27FC236}">
                <a16:creationId xmlns:a16="http://schemas.microsoft.com/office/drawing/2014/main" id="{85577C9D-2D01-4DE6-94C2-F789737241A7}"/>
              </a:ext>
            </a:extLst>
          </p:cNvPr>
          <p:cNvGraphicFramePr>
            <a:graphicFrameLocks noGrp="1"/>
          </p:cNvGraphicFramePr>
          <p:nvPr>
            <p:extLst>
              <p:ext uri="{D42A27DB-BD31-4B8C-83A1-F6EECF244321}">
                <p14:modId xmlns:p14="http://schemas.microsoft.com/office/powerpoint/2010/main" val="1274621140"/>
              </p:ext>
            </p:extLst>
          </p:nvPr>
        </p:nvGraphicFramePr>
        <p:xfrm>
          <a:off x="287825" y="1527159"/>
          <a:ext cx="8568347" cy="4408800"/>
        </p:xfrm>
        <a:graphic>
          <a:graphicData uri="http://schemas.openxmlformats.org/drawingml/2006/table">
            <a:tbl>
              <a:tblPr/>
              <a:tblGrid>
                <a:gridCol w="4284173">
                  <a:extLst>
                    <a:ext uri="{9D8B030D-6E8A-4147-A177-3AD203B41FA5}">
                      <a16:colId xmlns:a16="http://schemas.microsoft.com/office/drawing/2014/main" val="3135847030"/>
                    </a:ext>
                  </a:extLst>
                </a:gridCol>
                <a:gridCol w="1630681">
                  <a:extLst>
                    <a:ext uri="{9D8B030D-6E8A-4147-A177-3AD203B41FA5}">
                      <a16:colId xmlns:a16="http://schemas.microsoft.com/office/drawing/2014/main" val="972068254"/>
                    </a:ext>
                  </a:extLst>
                </a:gridCol>
                <a:gridCol w="2653493">
                  <a:extLst>
                    <a:ext uri="{9D8B030D-6E8A-4147-A177-3AD203B41FA5}">
                      <a16:colId xmlns:a16="http://schemas.microsoft.com/office/drawing/2014/main" val="3701918899"/>
                    </a:ext>
                  </a:extLst>
                </a:gridCol>
              </a:tblGrid>
              <a:tr h="269066">
                <a:tc>
                  <a:txBody>
                    <a:bodyPr/>
                    <a:lstStyle/>
                    <a:p>
                      <a:pPr marL="0" marR="0" lvl="0" indent="0" algn="ctr" defTabSz="410751" eaLnBrk="1" fontAlgn="auto" latinLnBrk="0" hangingPunct="1">
                        <a:lnSpc>
                          <a:spcPct val="100000"/>
                        </a:lnSpc>
                        <a:spcBef>
                          <a:spcPts val="0"/>
                        </a:spcBef>
                        <a:spcAft>
                          <a:spcPts val="0"/>
                        </a:spcAft>
                        <a:buClrTx/>
                        <a:buSzTx/>
                        <a:buFontTx/>
                        <a:buNone/>
                        <a:tabLst/>
                        <a:defRPr/>
                      </a:pPr>
                      <a:r>
                        <a:rPr lang="ja-JP" altLang="en-US" sz="1400" b="1" kern="0" dirty="0">
                          <a:solidFill>
                            <a:schemeClr val="bg1"/>
                          </a:solidFill>
                          <a:latin typeface="游ゴシック" panose="020B0400000000000000" pitchFamily="50" charset="-128"/>
                          <a:ea typeface="游ゴシック" panose="020B0400000000000000" pitchFamily="50" charset="-128"/>
                          <a:cs typeface="源真ゴシック Bold" panose="020B0602020203020207" pitchFamily="50" charset="-128"/>
                          <a:sym typeface="ヒラギノ角ゴ ProN W6"/>
                        </a:rPr>
                        <a:t>設問内容</a:t>
                      </a:r>
                      <a:endParaRPr lang="en-US" altLang="ja-JP" sz="1400" b="1" kern="0" dirty="0">
                        <a:solidFill>
                          <a:schemeClr val="bg1"/>
                        </a:solidFill>
                        <a:latin typeface="游ゴシック" panose="020B0400000000000000" pitchFamily="50" charset="-128"/>
                        <a:ea typeface="游ゴシック" panose="020B0400000000000000" pitchFamily="50" charset="-128"/>
                        <a:cs typeface="源真ゴシック Bold" panose="020B0602020203020207" pitchFamily="50" charset="-128"/>
                        <a:sym typeface="ヒラギノ角ゴ ProN W6"/>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55BBB3"/>
                    </a:solidFill>
                  </a:tcPr>
                </a:tc>
                <a:tc>
                  <a:txBody>
                    <a:bodyPr/>
                    <a:lstStyle/>
                    <a:p>
                      <a:pPr marL="0" marR="0" lvl="0" indent="0" algn="ctr" defTabSz="410751" eaLnBrk="1" fontAlgn="auto" latinLnBrk="0" hangingPunct="1">
                        <a:lnSpc>
                          <a:spcPct val="100000"/>
                        </a:lnSpc>
                        <a:spcBef>
                          <a:spcPts val="0"/>
                        </a:spcBef>
                        <a:spcAft>
                          <a:spcPts val="0"/>
                        </a:spcAft>
                        <a:buClrTx/>
                        <a:buSzTx/>
                        <a:buFontTx/>
                        <a:buNone/>
                        <a:tabLst/>
                        <a:defRPr/>
                      </a:pPr>
                      <a:r>
                        <a:rPr lang="ja-JP" altLang="en-US" sz="1400" b="1" kern="0" dirty="0">
                          <a:solidFill>
                            <a:schemeClr val="bg1"/>
                          </a:solidFill>
                          <a:latin typeface="游ゴシック" panose="020B0400000000000000" pitchFamily="50" charset="-128"/>
                          <a:ea typeface="游ゴシック" panose="020B0400000000000000" pitchFamily="50" charset="-128"/>
                          <a:cs typeface="源真ゴシック Bold" panose="020B0602020203020207" pitchFamily="50" charset="-128"/>
                          <a:sym typeface="ヒラギノ角ゴ ProN W6"/>
                        </a:rPr>
                        <a:t>回答形式</a:t>
                      </a:r>
                      <a:endParaRPr lang="en-US" altLang="ja-JP" sz="1400" b="1" kern="0" dirty="0">
                        <a:solidFill>
                          <a:schemeClr val="bg1"/>
                        </a:solidFill>
                        <a:latin typeface="游ゴシック" panose="020B0400000000000000" pitchFamily="50" charset="-128"/>
                        <a:ea typeface="游ゴシック" panose="020B0400000000000000" pitchFamily="50" charset="-128"/>
                        <a:cs typeface="源真ゴシック Bold" panose="020B0602020203020207" pitchFamily="50" charset="-128"/>
                        <a:sym typeface="ヒラギノ角ゴ ProN W6"/>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55BBB3"/>
                    </a:solidFill>
                  </a:tcPr>
                </a:tc>
                <a:tc>
                  <a:txBody>
                    <a:bodyPr/>
                    <a:lstStyle/>
                    <a:p>
                      <a:pPr marL="0" marR="0" lvl="0" indent="0" algn="ctr" defTabSz="410751" eaLnBrk="1" fontAlgn="auto" latinLnBrk="0" hangingPunct="1">
                        <a:lnSpc>
                          <a:spcPct val="100000"/>
                        </a:lnSpc>
                        <a:spcBef>
                          <a:spcPts val="0"/>
                        </a:spcBef>
                        <a:spcAft>
                          <a:spcPts val="0"/>
                        </a:spcAft>
                        <a:buClrTx/>
                        <a:buSzTx/>
                        <a:buFontTx/>
                        <a:buNone/>
                        <a:tabLst/>
                        <a:defRPr/>
                      </a:pPr>
                      <a:r>
                        <a:rPr lang="ja-JP" altLang="en-US" sz="1400" b="1" kern="0" dirty="0">
                          <a:solidFill>
                            <a:schemeClr val="bg1"/>
                          </a:solidFill>
                          <a:latin typeface="游ゴシック" panose="020B0400000000000000" pitchFamily="50" charset="-128"/>
                          <a:ea typeface="游ゴシック" panose="020B0400000000000000" pitchFamily="50" charset="-128"/>
                          <a:cs typeface="源真ゴシック Bold" panose="020B0602020203020207" pitchFamily="50" charset="-128"/>
                          <a:sym typeface="ヒラギノ角ゴ ProN W6"/>
                        </a:rPr>
                        <a:t>ケース</a:t>
                      </a:r>
                      <a:endParaRPr lang="en-US" altLang="ja-JP" sz="1400" b="1" kern="0" dirty="0">
                        <a:solidFill>
                          <a:schemeClr val="bg1"/>
                        </a:solidFill>
                        <a:latin typeface="游ゴシック" panose="020B0400000000000000" pitchFamily="50" charset="-128"/>
                        <a:ea typeface="游ゴシック" panose="020B0400000000000000" pitchFamily="50" charset="-128"/>
                        <a:cs typeface="源真ゴシック Bold" panose="020B0602020203020207" pitchFamily="50" charset="-128"/>
                        <a:sym typeface="ヒラギノ角ゴ ProN W6"/>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55BBB3"/>
                    </a:solidFill>
                  </a:tcPr>
                </a:tc>
                <a:extLst>
                  <a:ext uri="{0D108BD9-81ED-4DB2-BD59-A6C34878D82A}">
                    <a16:rowId xmlns:a16="http://schemas.microsoft.com/office/drawing/2014/main" val="3101602486"/>
                  </a:ext>
                </a:extLst>
              </a:tr>
              <a:tr h="684000">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rPr>
                        <a:t>あなたが所属する組織の風通しはいいですか</a:t>
                      </a:r>
                      <a:endParaRPr lang="en-US" altLang="ja-JP" sz="140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選択肢</a:t>
                      </a:r>
                      <a:endParaRPr lang="en-US" altLang="ja-JP" sz="140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3">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rPr>
                        <a:t>職場の風通しがいいか</a:t>
                      </a:r>
                      <a:endParaRPr lang="en-US" altLang="ja-JP" sz="1400" dirty="0">
                        <a:solidFill>
                          <a:schemeClr val="tx1"/>
                        </a:solidFill>
                        <a:latin typeface="游ゴシック" panose="020B0400000000000000" pitchFamily="50" charset="-128"/>
                        <a:ea typeface="游ゴシック" panose="020B0400000000000000" pitchFamily="50" charset="-128"/>
                      </a:endParaRPr>
                    </a:p>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rPr>
                        <a:t>自主性が尊重されているか</a:t>
                      </a:r>
                      <a:endParaRPr lang="en-US" altLang="ja-JP" sz="1400" dirty="0">
                        <a:solidFill>
                          <a:schemeClr val="tx1"/>
                        </a:solidFill>
                        <a:latin typeface="游ゴシック" panose="020B0400000000000000" pitchFamily="50" charset="-128"/>
                        <a:ea typeface="游ゴシック" panose="020B0400000000000000" pitchFamily="50" charset="-128"/>
                      </a:endParaRPr>
                    </a:p>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rPr>
                        <a:t>を確認</a:t>
                      </a:r>
                      <a:endParaRPr lang="en-US" altLang="ja-JP" sz="140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81165885"/>
                  </a:ext>
                </a:extLst>
              </a:tr>
              <a:tr h="684000">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kumimoji="1" lang="ja-JP" altLang="en-US" sz="1400" dirty="0">
                          <a:latin typeface="源真ゴシック Bold" panose="020B0602020203020207" pitchFamily="50" charset="-128"/>
                          <a:ea typeface="源真ゴシック Bold" panose="020B0602020203020207" pitchFamily="50" charset="-128"/>
                          <a:cs typeface="源真ゴシック Bold" panose="020B0602020203020207" pitchFamily="50" charset="-128"/>
                        </a:rPr>
                        <a:t>あなたが所属する組織では、自主性を尊重し、支援する組織風土がありますか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選択肢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b="0" i="0" u="none" strike="noStrike" cap="none" spc="0" baseline="0" dirty="0">
                          <a:ln>
                            <a:noFill/>
                          </a:ln>
                          <a:solidFill>
                            <a:schemeClr val="tx1"/>
                          </a:solidFill>
                          <a:effectLst/>
                          <a:uFillTx/>
                          <a:latin typeface="游ゴシック" panose="020B0400000000000000" pitchFamily="50" charset="-128"/>
                          <a:ea typeface="游ゴシック" panose="020B0400000000000000" pitchFamily="50" charset="-128"/>
                          <a:cs typeface="+mn-cs"/>
                          <a:sym typeface="Helvetica Neue Light"/>
                        </a:rPr>
                        <a:t>普段目立つことは少なくても裏で頑張っている方にもスポットを当てられる。</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23759516"/>
                  </a:ext>
                </a:extLst>
              </a:tr>
              <a:tr h="684000">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あなたの職場では異なる意見であってもをオープンに議論できていますか</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選択肢</a:t>
                      </a:r>
                      <a:endParaRPr lang="en-US" altLang="ja-JP" sz="140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回答者のモチベーション把握や</a:t>
                      </a:r>
                      <a:r>
                        <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1on1</a:t>
                      </a: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での話題にも使用できる。</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25648020"/>
                  </a:ext>
                </a:extLst>
              </a:tr>
              <a:tr h="684000">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あなたが所属する組織では、仕事をうまく進めるために必要な人的リソースは揃ってますか</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選択肢</a:t>
                      </a:r>
                      <a:endParaRPr lang="en-US" altLang="ja-JP" sz="140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適切な人的リソースの配置がされているか確認</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67990536"/>
                  </a:ext>
                </a:extLst>
              </a:tr>
              <a:tr h="684000">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有給休暇は職場に気兼ねなく取れていますか</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選択肢</a:t>
                      </a:r>
                      <a:endParaRPr lang="en-US" altLang="ja-JP" sz="140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休暇が取りにくい雰囲気ではないか</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39108468"/>
                  </a:ext>
                </a:extLst>
              </a:tr>
              <a:tr h="684000">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あなたの社内において、ハラスメントだと感じる言動を見かけることはありますか？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選択肢</a:t>
                      </a:r>
                      <a:endParaRPr lang="en-US" altLang="ja-JP" sz="140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職場にネガティブな状況が起こっていないか確認</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43279715"/>
                  </a:ext>
                </a:extLst>
              </a:tr>
            </a:tbl>
          </a:graphicData>
        </a:graphic>
      </p:graphicFrame>
      <p:sp>
        <p:nvSpPr>
          <p:cNvPr id="9" name="Google Shape;694;p4">
            <a:extLst>
              <a:ext uri="{FF2B5EF4-FFF2-40B4-BE49-F238E27FC236}">
                <a16:creationId xmlns:a16="http://schemas.microsoft.com/office/drawing/2014/main" id="{8BEE3637-7A9D-4645-930B-DDFAC444F863}"/>
              </a:ext>
            </a:extLst>
          </p:cNvPr>
          <p:cNvSpPr txBox="1">
            <a:spLocks noGrp="1"/>
          </p:cNvSpPr>
          <p:nvPr>
            <p:ph type="sldNum" sz="quarter" idx="2"/>
          </p:nvPr>
        </p:nvSpPr>
        <p:spPr>
          <a:xfrm>
            <a:off x="8124094" y="6215224"/>
            <a:ext cx="562709" cy="339158"/>
          </a:xfrm>
          <a:prstGeom prst="rect">
            <a:avLst/>
          </a:prstGeom>
          <a:noFill/>
          <a:ln>
            <a:noFill/>
          </a:ln>
        </p:spPr>
        <p:txBody>
          <a:bodyPr spcFirstLastPara="1" vert="horz" wrap="square" lIns="55385" tIns="55385" rIns="55385" bIns="55385" rtlCol="0" anchor="ctr" anchorCtr="0">
            <a:sp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1pPr>
            <a:lvl2pPr marL="0" marR="0" lvl="1"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2pPr>
            <a:lvl3pPr marL="0" marR="0" lvl="2"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3pPr>
            <a:lvl4pPr marL="0" marR="0" lvl="3"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4pPr>
            <a:lvl5pPr marL="0" marR="0" lvl="4"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5pPr>
            <a:lvl6pPr marL="0" marR="0" lvl="5"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6pPr>
            <a:lvl7pPr marL="0" marR="0" lvl="6"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7pPr>
            <a:lvl8pPr marL="0" marR="0" lvl="7"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8pPr>
            <a:lvl9pPr marL="0" marR="0" lvl="8"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9pPr>
          </a:lstStyle>
          <a:p>
            <a:pPr defTabSz="593475">
              <a:defRPr/>
            </a:pPr>
            <a:fld id="{00000000-1234-1234-1234-123412341234}" type="slidenum">
              <a:rPr lang="en-US" altLang="ja-JP" smtClean="0"/>
              <a:pPr defTabSz="593475">
                <a:defRPr/>
              </a:pPr>
              <a:t>5</a:t>
            </a:fld>
            <a:endParaRPr sz="1038" kern="0" dirty="0"/>
          </a:p>
        </p:txBody>
      </p:sp>
      <p:sp>
        <p:nvSpPr>
          <p:cNvPr id="10" name="Footer Placeholder 9">
            <a:extLst>
              <a:ext uri="{FF2B5EF4-FFF2-40B4-BE49-F238E27FC236}">
                <a16:creationId xmlns:a16="http://schemas.microsoft.com/office/drawing/2014/main" id="{DDAEC6D4-6024-44C4-A039-709CB7B318E1}"/>
              </a:ext>
            </a:extLst>
          </p:cNvPr>
          <p:cNvSpPr txBox="1"/>
          <p:nvPr/>
        </p:nvSpPr>
        <p:spPr>
          <a:xfrm>
            <a:off x="2029254" y="6573286"/>
            <a:ext cx="5085494" cy="21223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29673" rIns="29673" anchor="ctr">
            <a:spAutoFit/>
          </a:bodyPr>
          <a:lstStyle>
            <a:lvl1pPr defTabSz="914400">
              <a:defRPr sz="1200">
                <a:solidFill>
                  <a:srgbClr val="888888"/>
                </a:solidFill>
                <a:latin typeface="Helvetica"/>
                <a:ea typeface="Helvetica"/>
                <a:cs typeface="Helvetica"/>
                <a:sym typeface="Helvetica"/>
              </a:defRPr>
            </a:lvl1pPr>
          </a:lstStyle>
          <a:p>
            <a:pPr algn="ctr"/>
            <a:r>
              <a:rPr lang="en-US" sz="779" dirty="0"/>
              <a:t>(C) Recruit Co., Ltd. All rights reserved. </a:t>
            </a:r>
          </a:p>
        </p:txBody>
      </p:sp>
      <p:sp>
        <p:nvSpPr>
          <p:cNvPr id="11" name="正方形/長方形 10">
            <a:extLst>
              <a:ext uri="{FF2B5EF4-FFF2-40B4-BE49-F238E27FC236}">
                <a16:creationId xmlns:a16="http://schemas.microsoft.com/office/drawing/2014/main" id="{6D745AA1-BC79-44DA-A756-C8B2E1593270}"/>
              </a:ext>
            </a:extLst>
          </p:cNvPr>
          <p:cNvSpPr/>
          <p:nvPr/>
        </p:nvSpPr>
        <p:spPr>
          <a:xfrm>
            <a:off x="171193" y="982637"/>
            <a:ext cx="3037673" cy="484296"/>
          </a:xfrm>
          <a:prstGeom prst="rect">
            <a:avLst/>
          </a:prstGeom>
          <a:solidFill>
            <a:srgbClr val="D81B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0751" hangingPunct="0"/>
            <a:r>
              <a:rPr lang="ja-JP" altLang="en-US" sz="1687" b="1" kern="0" dirty="0">
                <a:solidFill>
                  <a:srgbClr val="FFFFFF"/>
                </a:solidFill>
                <a:latin typeface="游ゴシック" panose="020B0400000000000000" pitchFamily="50" charset="-128"/>
                <a:ea typeface="游ゴシック" panose="020B0400000000000000" pitchFamily="50" charset="-128"/>
                <a:sym typeface="ヒラギノ角ゴ ProN W6"/>
              </a:rPr>
              <a:t>働く環境</a:t>
            </a:r>
            <a:endParaRPr lang="en-US" altLang="ja-JP" sz="1687" b="1" kern="0" dirty="0">
              <a:solidFill>
                <a:srgbClr val="FFFFFF"/>
              </a:solidFill>
              <a:latin typeface="游ゴシック" panose="020B0400000000000000" pitchFamily="50" charset="-128"/>
              <a:ea typeface="游ゴシック" panose="020B0400000000000000" pitchFamily="50" charset="-128"/>
              <a:sym typeface="ヒラギノ角ゴ ProN W6"/>
            </a:endParaRPr>
          </a:p>
        </p:txBody>
      </p:sp>
    </p:spTree>
    <p:extLst>
      <p:ext uri="{BB962C8B-B14F-4D97-AF65-F5344CB8AC3E}">
        <p14:creationId xmlns:p14="http://schemas.microsoft.com/office/powerpoint/2010/main" val="1343353680"/>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8" name="グループ"/>
          <p:cNvGrpSpPr/>
          <p:nvPr/>
        </p:nvGrpSpPr>
        <p:grpSpPr>
          <a:xfrm>
            <a:off x="-1" y="-2976"/>
            <a:ext cx="9144001" cy="892969"/>
            <a:chOff x="0" y="0"/>
            <a:chExt cx="13004800" cy="1270000"/>
          </a:xfrm>
        </p:grpSpPr>
        <p:sp>
          <p:nvSpPr>
            <p:cNvPr id="426" name="四角形"/>
            <p:cNvSpPr/>
            <p:nvPr/>
          </p:nvSpPr>
          <p:spPr>
            <a:xfrm>
              <a:off x="0" y="0"/>
              <a:ext cx="13004800" cy="1270000"/>
            </a:xfrm>
            <a:prstGeom prst="rect">
              <a:avLst/>
            </a:prstGeom>
            <a:solidFill>
              <a:srgbClr val="55BBB3"/>
            </a:solidFill>
            <a:ln w="12700" cap="flat">
              <a:noFill/>
              <a:miter lim="400000"/>
            </a:ln>
            <a:effectLst/>
          </p:spPr>
          <p:txBody>
            <a:bodyPr wrap="square" lIns="35719" tIns="35719" rIns="35719" bIns="35719" numCol="1" anchor="ctr">
              <a:noAutofit/>
            </a:bodyPr>
            <a:lstStyle/>
            <a:p>
              <a:pPr algn="ctr" defTabSz="410751" hangingPunct="0">
                <a:defRPr sz="2200">
                  <a:solidFill>
                    <a:srgbClr val="0BBEB4"/>
                  </a:solidFill>
                  <a:latin typeface="+mn-lt"/>
                  <a:ea typeface="+mn-ea"/>
                  <a:cs typeface="+mn-cs"/>
                  <a:sym typeface="ヒラギノ角ゴ ProN W3"/>
                </a:defRPr>
              </a:pPr>
              <a:endParaRPr sz="1547" b="1" kern="0">
                <a:solidFill>
                  <a:srgbClr val="0BBEB4"/>
                </a:solidFill>
                <a:latin typeface="游ゴシック" panose="020B0400000000000000" pitchFamily="50" charset="-128"/>
                <a:ea typeface="游ゴシック" panose="020B0400000000000000" pitchFamily="50" charset="-128"/>
                <a:sym typeface="ヒラギノ角ゴ ProN W3"/>
              </a:endParaRPr>
            </a:p>
          </p:txBody>
        </p:sp>
        <p:sp>
          <p:nvSpPr>
            <p:cNvPr id="427" name="2. Geppoの特徴"/>
            <p:cNvSpPr txBox="1"/>
            <p:nvPr/>
          </p:nvSpPr>
          <p:spPr>
            <a:xfrm>
              <a:off x="561899" y="364841"/>
              <a:ext cx="7331293" cy="54031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5719" tIns="35719" rIns="35719" bIns="35719" numCol="1" anchor="ctr">
              <a:spAutoFit/>
            </a:bodyPr>
            <a:lstStyle>
              <a:lvl1pPr algn="l">
                <a:defRPr sz="2800">
                  <a:solidFill>
                    <a:srgbClr val="FFFFFF"/>
                  </a:solidFill>
                </a:defRPr>
              </a:lvl1pPr>
            </a:lstStyle>
            <a:p>
              <a:pPr defTabSz="410751" hangingPunct="0"/>
              <a:r>
                <a:rPr lang="ja-JP" altLang="en-US" sz="2000" b="1" kern="0" dirty="0">
                  <a:latin typeface="游ゴシック" panose="020B0400000000000000" pitchFamily="50" charset="-128"/>
                  <a:ea typeface="游ゴシック" panose="020B0400000000000000" pitchFamily="50" charset="-128"/>
                  <a:sym typeface="ヒラギノ角ゴ ProN W6"/>
                </a:rPr>
                <a:t>追加質問事例</a:t>
              </a:r>
              <a:endParaRPr sz="2000" b="1" kern="0" dirty="0">
                <a:latin typeface="游ゴシック" panose="020B0400000000000000" pitchFamily="50" charset="-128"/>
                <a:ea typeface="游ゴシック" panose="020B0400000000000000" pitchFamily="50" charset="-128"/>
                <a:sym typeface="ヒラギノ角ゴ ProN W6"/>
              </a:endParaRPr>
            </a:p>
          </p:txBody>
        </p:sp>
      </p:grpSp>
      <p:pic>
        <p:nvPicPr>
          <p:cNvPr id="440" name="イメージ" descr="イメージ"/>
          <p:cNvPicPr>
            <a:picLocks noChangeAspect="1"/>
          </p:cNvPicPr>
          <p:nvPr/>
        </p:nvPicPr>
        <p:blipFill>
          <a:blip r:embed="rId3" cstate="print">
            <a:alphaModFix amt="16732"/>
            <a:extLst>
              <a:ext uri="{28A0092B-C50C-407E-A947-70E740481C1C}">
                <a14:useLocalDpi xmlns:a14="http://schemas.microsoft.com/office/drawing/2010/main"/>
              </a:ext>
            </a:extLst>
          </a:blip>
          <a:srcRect/>
          <a:stretch>
            <a:fillRect/>
          </a:stretch>
        </p:blipFill>
        <p:spPr>
          <a:xfrm>
            <a:off x="7305659" y="231707"/>
            <a:ext cx="1703860" cy="423638"/>
          </a:xfrm>
          <a:prstGeom prst="rect">
            <a:avLst/>
          </a:prstGeom>
          <a:ln w="12700">
            <a:miter lim="400000"/>
          </a:ln>
        </p:spPr>
      </p:pic>
      <p:graphicFrame>
        <p:nvGraphicFramePr>
          <p:cNvPr id="8" name="表 7">
            <a:extLst>
              <a:ext uri="{FF2B5EF4-FFF2-40B4-BE49-F238E27FC236}">
                <a16:creationId xmlns:a16="http://schemas.microsoft.com/office/drawing/2014/main" id="{85577C9D-2D01-4DE6-94C2-F789737241A7}"/>
              </a:ext>
            </a:extLst>
          </p:cNvPr>
          <p:cNvGraphicFramePr>
            <a:graphicFrameLocks noGrp="1"/>
          </p:cNvGraphicFramePr>
          <p:nvPr>
            <p:extLst>
              <p:ext uri="{D42A27DB-BD31-4B8C-83A1-F6EECF244321}">
                <p14:modId xmlns:p14="http://schemas.microsoft.com/office/powerpoint/2010/main" val="3491215305"/>
              </p:ext>
            </p:extLst>
          </p:nvPr>
        </p:nvGraphicFramePr>
        <p:xfrm>
          <a:off x="280906" y="1559516"/>
          <a:ext cx="8578172" cy="4888770"/>
        </p:xfrm>
        <a:graphic>
          <a:graphicData uri="http://schemas.openxmlformats.org/drawingml/2006/table">
            <a:tbl>
              <a:tblPr/>
              <a:tblGrid>
                <a:gridCol w="4293999">
                  <a:extLst>
                    <a:ext uri="{9D8B030D-6E8A-4147-A177-3AD203B41FA5}">
                      <a16:colId xmlns:a16="http://schemas.microsoft.com/office/drawing/2014/main" val="3135847030"/>
                    </a:ext>
                  </a:extLst>
                </a:gridCol>
                <a:gridCol w="1630680">
                  <a:extLst>
                    <a:ext uri="{9D8B030D-6E8A-4147-A177-3AD203B41FA5}">
                      <a16:colId xmlns:a16="http://schemas.microsoft.com/office/drawing/2014/main" val="972068254"/>
                    </a:ext>
                  </a:extLst>
                </a:gridCol>
                <a:gridCol w="2653493">
                  <a:extLst>
                    <a:ext uri="{9D8B030D-6E8A-4147-A177-3AD203B41FA5}">
                      <a16:colId xmlns:a16="http://schemas.microsoft.com/office/drawing/2014/main" val="3701918899"/>
                    </a:ext>
                  </a:extLst>
                </a:gridCol>
              </a:tblGrid>
              <a:tr h="269066">
                <a:tc>
                  <a:txBody>
                    <a:bodyPr/>
                    <a:lstStyle/>
                    <a:p>
                      <a:pPr marL="0" marR="0" lvl="0" indent="0" algn="ctr" defTabSz="410751" eaLnBrk="1" fontAlgn="auto" latinLnBrk="0" hangingPunct="1">
                        <a:lnSpc>
                          <a:spcPct val="100000"/>
                        </a:lnSpc>
                        <a:spcBef>
                          <a:spcPts val="0"/>
                        </a:spcBef>
                        <a:spcAft>
                          <a:spcPts val="0"/>
                        </a:spcAft>
                        <a:buClrTx/>
                        <a:buSzTx/>
                        <a:buFontTx/>
                        <a:buNone/>
                        <a:tabLst/>
                        <a:defRPr/>
                      </a:pPr>
                      <a:r>
                        <a:rPr lang="ja-JP" altLang="en-US" sz="1400" b="1" kern="0" dirty="0">
                          <a:solidFill>
                            <a:schemeClr val="bg1"/>
                          </a:solidFill>
                          <a:latin typeface="游ゴシック" panose="020B0400000000000000" pitchFamily="50" charset="-128"/>
                          <a:ea typeface="游ゴシック" panose="020B0400000000000000" pitchFamily="50" charset="-128"/>
                          <a:cs typeface="源真ゴシック Bold" panose="020B0602020203020207" pitchFamily="50" charset="-128"/>
                          <a:sym typeface="ヒラギノ角ゴ ProN W6"/>
                        </a:rPr>
                        <a:t>設問内容</a:t>
                      </a:r>
                      <a:endParaRPr lang="en-US" altLang="ja-JP" sz="1400" b="1" kern="0" dirty="0">
                        <a:solidFill>
                          <a:schemeClr val="bg1"/>
                        </a:solidFill>
                        <a:latin typeface="游ゴシック" panose="020B0400000000000000" pitchFamily="50" charset="-128"/>
                        <a:ea typeface="游ゴシック" panose="020B0400000000000000" pitchFamily="50" charset="-128"/>
                        <a:cs typeface="源真ゴシック Bold" panose="020B0602020203020207" pitchFamily="50" charset="-128"/>
                        <a:sym typeface="ヒラギノ角ゴ ProN W6"/>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55BBB3"/>
                    </a:solidFill>
                  </a:tcPr>
                </a:tc>
                <a:tc>
                  <a:txBody>
                    <a:bodyPr/>
                    <a:lstStyle/>
                    <a:p>
                      <a:pPr marL="0" marR="0" lvl="0" indent="0" algn="ctr" defTabSz="410751" eaLnBrk="1" fontAlgn="auto" latinLnBrk="0" hangingPunct="1">
                        <a:lnSpc>
                          <a:spcPct val="100000"/>
                        </a:lnSpc>
                        <a:spcBef>
                          <a:spcPts val="0"/>
                        </a:spcBef>
                        <a:spcAft>
                          <a:spcPts val="0"/>
                        </a:spcAft>
                        <a:buClrTx/>
                        <a:buSzTx/>
                        <a:buFontTx/>
                        <a:buNone/>
                        <a:tabLst/>
                        <a:defRPr/>
                      </a:pPr>
                      <a:r>
                        <a:rPr lang="ja-JP" altLang="en-US" sz="1400" b="1" kern="0" dirty="0">
                          <a:solidFill>
                            <a:schemeClr val="bg1"/>
                          </a:solidFill>
                          <a:latin typeface="游ゴシック" panose="020B0400000000000000" pitchFamily="50" charset="-128"/>
                          <a:ea typeface="游ゴシック" panose="020B0400000000000000" pitchFamily="50" charset="-128"/>
                          <a:cs typeface="源真ゴシック Bold" panose="020B0602020203020207" pitchFamily="50" charset="-128"/>
                          <a:sym typeface="ヒラギノ角ゴ ProN W6"/>
                        </a:rPr>
                        <a:t>回答形式</a:t>
                      </a:r>
                      <a:endParaRPr lang="en-US" altLang="ja-JP" sz="1400" b="1" kern="0" dirty="0">
                        <a:solidFill>
                          <a:schemeClr val="bg1"/>
                        </a:solidFill>
                        <a:latin typeface="游ゴシック" panose="020B0400000000000000" pitchFamily="50" charset="-128"/>
                        <a:ea typeface="游ゴシック" panose="020B0400000000000000" pitchFamily="50" charset="-128"/>
                        <a:cs typeface="源真ゴシック Bold" panose="020B0602020203020207" pitchFamily="50" charset="-128"/>
                        <a:sym typeface="ヒラギノ角ゴ ProN W6"/>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55BBB3"/>
                    </a:solidFill>
                  </a:tcPr>
                </a:tc>
                <a:tc>
                  <a:txBody>
                    <a:bodyPr/>
                    <a:lstStyle/>
                    <a:p>
                      <a:pPr marL="0" marR="0" lvl="0" indent="0" algn="ctr" defTabSz="410751" eaLnBrk="1" fontAlgn="auto" latinLnBrk="0" hangingPunct="1">
                        <a:lnSpc>
                          <a:spcPct val="100000"/>
                        </a:lnSpc>
                        <a:spcBef>
                          <a:spcPts val="0"/>
                        </a:spcBef>
                        <a:spcAft>
                          <a:spcPts val="0"/>
                        </a:spcAft>
                        <a:buClrTx/>
                        <a:buSzTx/>
                        <a:buFontTx/>
                        <a:buNone/>
                        <a:tabLst/>
                        <a:defRPr/>
                      </a:pPr>
                      <a:r>
                        <a:rPr lang="ja-JP" altLang="en-US" sz="1400" b="1" kern="0" dirty="0">
                          <a:solidFill>
                            <a:schemeClr val="bg1"/>
                          </a:solidFill>
                          <a:latin typeface="游ゴシック" panose="020B0400000000000000" pitchFamily="50" charset="-128"/>
                          <a:ea typeface="游ゴシック" panose="020B0400000000000000" pitchFamily="50" charset="-128"/>
                          <a:cs typeface="源真ゴシック Bold" panose="020B0602020203020207" pitchFamily="50" charset="-128"/>
                          <a:sym typeface="ヒラギノ角ゴ ProN W6"/>
                        </a:rPr>
                        <a:t>ケース</a:t>
                      </a:r>
                      <a:endParaRPr lang="en-US" altLang="ja-JP" sz="1400" b="1" kern="0" dirty="0">
                        <a:solidFill>
                          <a:schemeClr val="bg1"/>
                        </a:solidFill>
                        <a:latin typeface="游ゴシック" panose="020B0400000000000000" pitchFamily="50" charset="-128"/>
                        <a:ea typeface="游ゴシック" panose="020B0400000000000000" pitchFamily="50" charset="-128"/>
                        <a:cs typeface="源真ゴシック Bold" panose="020B0602020203020207" pitchFamily="50" charset="-128"/>
                        <a:sym typeface="ヒラギノ角ゴ ProN W6"/>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55BBB3"/>
                    </a:solidFill>
                  </a:tcPr>
                </a:tc>
                <a:extLst>
                  <a:ext uri="{0D108BD9-81ED-4DB2-BD59-A6C34878D82A}">
                    <a16:rowId xmlns:a16="http://schemas.microsoft.com/office/drawing/2014/main" val="3101602486"/>
                  </a:ext>
                </a:extLst>
              </a:tr>
              <a:tr h="649995">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目標達成のために、自分ができることや取り組みたいと考えていることを教えてください。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フリーコメント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rPr>
                        <a:t>目標達成の取り組みを把握し、会社としての支援方法を確認する。</a:t>
                      </a:r>
                      <a:endParaRPr lang="en-US" altLang="ja-JP" sz="140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81165885"/>
                  </a:ext>
                </a:extLst>
              </a:tr>
              <a:tr h="684000">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上記の為に必要または希望する支援や仕組み等があれば教えてください。</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現状の仕事への向き合い方を可視化。</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現状の仕事への向き合い方を可視化。</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14796908"/>
                  </a:ext>
                </a:extLst>
              </a:tr>
              <a:tr h="649995">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b="0" i="0" u="none" strike="noStrike" cap="none" spc="0" baseline="0" dirty="0">
                          <a:ln>
                            <a:noFill/>
                          </a:ln>
                          <a:solidFill>
                            <a:schemeClr val="tx1"/>
                          </a:solidFill>
                          <a:effectLst/>
                          <a:uFillTx/>
                          <a:latin typeface="游ゴシック" panose="020B0400000000000000" pitchFamily="50" charset="-128"/>
                          <a:ea typeface="游ゴシック" panose="020B0400000000000000" pitchFamily="50" charset="-128"/>
                          <a:cs typeface="+mn-cs"/>
                          <a:sym typeface="Helvetica Neue Light"/>
                        </a:rPr>
                        <a:t>あなたがいきいきと働けるために、会社への要望があれば教えてください</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b="0" i="0" u="none" strike="noStrike" cap="none" spc="0" baseline="0" dirty="0">
                          <a:ln>
                            <a:noFill/>
                          </a:ln>
                          <a:solidFill>
                            <a:schemeClr val="tx1"/>
                          </a:solidFill>
                          <a:effectLst/>
                          <a:uFillTx/>
                          <a:latin typeface="游ゴシック" panose="020B0400000000000000" pitchFamily="50" charset="-128"/>
                          <a:ea typeface="游ゴシック" panose="020B0400000000000000" pitchFamily="50" charset="-128"/>
                          <a:cs typeface="+mn-cs"/>
                          <a:sym typeface="Helvetica Neue Light"/>
                        </a:rPr>
                        <a:t>フリーコメント</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3">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b="0" i="0" u="none" strike="noStrike" cap="none" spc="0" baseline="0" dirty="0">
                          <a:ln>
                            <a:noFill/>
                          </a:ln>
                          <a:solidFill>
                            <a:schemeClr val="tx1"/>
                          </a:solidFill>
                          <a:effectLst/>
                          <a:uFillTx/>
                          <a:latin typeface="游ゴシック" panose="020B0400000000000000" pitchFamily="50" charset="-128"/>
                          <a:ea typeface="游ゴシック" panose="020B0400000000000000" pitchFamily="50" charset="-128"/>
                          <a:cs typeface="+mn-cs"/>
                          <a:sym typeface="Helvetica Neue Light"/>
                        </a:rPr>
                        <a:t>会社への要望や改善案を募集し、アクションプラン策定の参考にする</a:t>
                      </a:r>
                      <a:endParaRPr lang="en-US" altLang="ja-JP" sz="140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23759516"/>
                  </a:ext>
                </a:extLst>
              </a:tr>
              <a:tr h="649995">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源真ゴシック Bold" panose="020B0602020203020207" pitchFamily="50" charset="-128"/>
                          <a:ea typeface="源真ゴシック Bold" panose="020B0602020203020207" pitchFamily="50" charset="-128"/>
                          <a:cs typeface="源真ゴシック Bold" panose="020B0602020203020207" pitchFamily="50" charset="-128"/>
                        </a:rPr>
                        <a:t>あなたの業務や参加する会議体などにおいて、 効率化のためのアイデアがあれば教えてください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b="0" i="0" u="none" strike="noStrike" cap="none" spc="0" baseline="0" dirty="0">
                          <a:ln>
                            <a:noFill/>
                          </a:ln>
                          <a:solidFill>
                            <a:schemeClr val="tx1"/>
                          </a:solidFill>
                          <a:effectLst/>
                          <a:uFillTx/>
                          <a:latin typeface="游ゴシック" panose="020B0400000000000000" pitchFamily="50" charset="-128"/>
                          <a:ea typeface="游ゴシック" panose="020B0400000000000000" pitchFamily="50" charset="-128"/>
                          <a:cs typeface="+mn-cs"/>
                          <a:sym typeface="Helvetica Neue Light"/>
                        </a:rPr>
                        <a:t>フリーコメント</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回答者のモチベーション把握や</a:t>
                      </a:r>
                      <a:r>
                        <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1on1</a:t>
                      </a: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での話題にも使用できる。</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90563335"/>
                  </a:ext>
                </a:extLst>
              </a:tr>
              <a:tr h="649995">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b="0" i="0" u="none" strike="noStrike" cap="none" spc="0" baseline="0" dirty="0">
                          <a:ln>
                            <a:noFill/>
                          </a:ln>
                          <a:solidFill>
                            <a:schemeClr val="tx1"/>
                          </a:solidFill>
                          <a:effectLst/>
                          <a:uFillTx/>
                          <a:latin typeface="游ゴシック" panose="020B0400000000000000" pitchFamily="50" charset="-128"/>
                          <a:ea typeface="游ゴシック" panose="020B0400000000000000" pitchFamily="50" charset="-128"/>
                          <a:cs typeface="+mn-cs"/>
                          <a:sym typeface="Helvetica Neue Light"/>
                        </a:rPr>
                        <a:t>会社に伝えたいご意見やご提案があれば自由にご記入ください。</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b="0" i="0" u="none" strike="noStrike" cap="none" spc="0" baseline="0" dirty="0">
                          <a:ln>
                            <a:noFill/>
                          </a:ln>
                          <a:solidFill>
                            <a:schemeClr val="tx1"/>
                          </a:solidFill>
                          <a:effectLst/>
                          <a:uFillTx/>
                          <a:latin typeface="游ゴシック" panose="020B0400000000000000" pitchFamily="50" charset="-128"/>
                          <a:ea typeface="游ゴシック" panose="020B0400000000000000" pitchFamily="50" charset="-128"/>
                          <a:cs typeface="+mn-cs"/>
                          <a:sym typeface="Helvetica Neue Light"/>
                        </a:rPr>
                        <a:t>フリーコメント</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回答者のモチベーション把握や</a:t>
                      </a:r>
                      <a:r>
                        <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1on1</a:t>
                      </a: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での話題にも使用できる。</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25648020"/>
                  </a:ext>
                </a:extLst>
              </a:tr>
              <a:tr h="649995">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b="0" i="0" u="none" strike="noStrike" cap="none" spc="0" baseline="0" dirty="0">
                          <a:ln>
                            <a:noFill/>
                          </a:ln>
                          <a:solidFill>
                            <a:schemeClr val="tx1"/>
                          </a:solidFill>
                          <a:effectLst/>
                          <a:uFillTx/>
                          <a:latin typeface="游ゴシック" panose="020B0400000000000000" pitchFamily="50" charset="-128"/>
                          <a:ea typeface="游ゴシック" panose="020B0400000000000000" pitchFamily="50" charset="-128"/>
                          <a:cs typeface="+mn-cs"/>
                          <a:sym typeface="Helvetica Neue Light"/>
                        </a:rPr>
                        <a:t>あなたが今後成し遂げたい仕事やキャリアについて教えてください</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b="0" i="0" u="none" strike="noStrike" cap="none" spc="0" baseline="0" dirty="0">
                          <a:ln>
                            <a:noFill/>
                          </a:ln>
                          <a:solidFill>
                            <a:schemeClr val="tx1"/>
                          </a:solidFill>
                          <a:effectLst/>
                          <a:uFillTx/>
                          <a:latin typeface="游ゴシック" panose="020B0400000000000000" pitchFamily="50" charset="-128"/>
                          <a:ea typeface="游ゴシック" panose="020B0400000000000000" pitchFamily="50" charset="-128"/>
                          <a:cs typeface="+mn-cs"/>
                          <a:sym typeface="Helvetica Neue Light"/>
                        </a:rPr>
                        <a:t>フリーコメント</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将来のビジョンを確認することで、長く働いてもらうために必要な環境を整備する</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47886660"/>
                  </a:ext>
                </a:extLst>
              </a:tr>
              <a:tr h="649995">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上記を達成するために希望する支援や仕組み等があれば教えてください</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410751" eaLnBrk="1" fontAlgn="auto" latinLnBrk="0" hangingPunct="1">
                        <a:lnSpc>
                          <a:spcPct val="100000"/>
                        </a:lnSpc>
                        <a:spcBef>
                          <a:spcPts val="0"/>
                        </a:spcBef>
                        <a:spcAft>
                          <a:spcPts val="0"/>
                        </a:spcAft>
                        <a:buClrTx/>
                        <a:buSzTx/>
                        <a:buFontTx/>
                        <a:buNone/>
                        <a:tabLst/>
                        <a:defRPr/>
                      </a:pP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410751" eaLnBrk="1" fontAlgn="auto" latinLnBrk="0" hangingPunct="1">
                        <a:lnSpc>
                          <a:spcPct val="100000"/>
                        </a:lnSpc>
                        <a:spcBef>
                          <a:spcPts val="0"/>
                        </a:spcBef>
                        <a:spcAft>
                          <a:spcPts val="0"/>
                        </a:spcAft>
                        <a:buClrTx/>
                        <a:buSzTx/>
                        <a:buFontTx/>
                        <a:buNone/>
                        <a:tabLst/>
                        <a:defRPr/>
                      </a:pP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54681965"/>
                  </a:ext>
                </a:extLst>
              </a:tr>
            </a:tbl>
          </a:graphicData>
        </a:graphic>
      </p:graphicFrame>
      <p:sp>
        <p:nvSpPr>
          <p:cNvPr id="9" name="Google Shape;694;p4">
            <a:extLst>
              <a:ext uri="{FF2B5EF4-FFF2-40B4-BE49-F238E27FC236}">
                <a16:creationId xmlns:a16="http://schemas.microsoft.com/office/drawing/2014/main" id="{8BEE3637-7A9D-4645-930B-DDFAC444F863}"/>
              </a:ext>
            </a:extLst>
          </p:cNvPr>
          <p:cNvSpPr txBox="1">
            <a:spLocks noGrp="1"/>
          </p:cNvSpPr>
          <p:nvPr>
            <p:ph type="sldNum" sz="quarter" idx="2"/>
          </p:nvPr>
        </p:nvSpPr>
        <p:spPr>
          <a:xfrm>
            <a:off x="8157589" y="6446366"/>
            <a:ext cx="562709" cy="339158"/>
          </a:xfrm>
          <a:prstGeom prst="rect">
            <a:avLst/>
          </a:prstGeom>
          <a:noFill/>
          <a:ln>
            <a:noFill/>
          </a:ln>
        </p:spPr>
        <p:txBody>
          <a:bodyPr spcFirstLastPara="1" vert="horz" wrap="square" lIns="55385" tIns="55385" rIns="55385" bIns="55385" rtlCol="0" anchor="ctr" anchorCtr="0">
            <a:sp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1pPr>
            <a:lvl2pPr marL="0" marR="0" lvl="1"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2pPr>
            <a:lvl3pPr marL="0" marR="0" lvl="2"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3pPr>
            <a:lvl4pPr marL="0" marR="0" lvl="3"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4pPr>
            <a:lvl5pPr marL="0" marR="0" lvl="4"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5pPr>
            <a:lvl6pPr marL="0" marR="0" lvl="5"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6pPr>
            <a:lvl7pPr marL="0" marR="0" lvl="6"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7pPr>
            <a:lvl8pPr marL="0" marR="0" lvl="7"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8pPr>
            <a:lvl9pPr marL="0" marR="0" lvl="8"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9pPr>
          </a:lstStyle>
          <a:p>
            <a:pPr defTabSz="593475">
              <a:defRPr/>
            </a:pPr>
            <a:fld id="{00000000-1234-1234-1234-123412341234}" type="slidenum">
              <a:rPr lang="en-US" altLang="ja-JP" smtClean="0"/>
              <a:pPr defTabSz="593475">
                <a:defRPr/>
              </a:pPr>
              <a:t>6</a:t>
            </a:fld>
            <a:endParaRPr sz="1038" kern="0" dirty="0"/>
          </a:p>
        </p:txBody>
      </p:sp>
      <p:sp>
        <p:nvSpPr>
          <p:cNvPr id="10" name="Footer Placeholder 9">
            <a:extLst>
              <a:ext uri="{FF2B5EF4-FFF2-40B4-BE49-F238E27FC236}">
                <a16:creationId xmlns:a16="http://schemas.microsoft.com/office/drawing/2014/main" id="{DDAEC6D4-6024-44C4-A039-709CB7B318E1}"/>
              </a:ext>
            </a:extLst>
          </p:cNvPr>
          <p:cNvSpPr txBox="1"/>
          <p:nvPr/>
        </p:nvSpPr>
        <p:spPr>
          <a:xfrm>
            <a:off x="2029254" y="6573286"/>
            <a:ext cx="5085494" cy="21223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29673" rIns="29673" anchor="ctr">
            <a:spAutoFit/>
          </a:bodyPr>
          <a:lstStyle>
            <a:lvl1pPr defTabSz="914400">
              <a:defRPr sz="1200">
                <a:solidFill>
                  <a:srgbClr val="888888"/>
                </a:solidFill>
                <a:latin typeface="Helvetica"/>
                <a:ea typeface="Helvetica"/>
                <a:cs typeface="Helvetica"/>
                <a:sym typeface="Helvetica"/>
              </a:defRPr>
            </a:lvl1pPr>
          </a:lstStyle>
          <a:p>
            <a:pPr algn="ctr"/>
            <a:r>
              <a:rPr lang="en-US" sz="779" dirty="0"/>
              <a:t>(C) Recruit Co., Ltd. All rights reserved. </a:t>
            </a:r>
          </a:p>
        </p:txBody>
      </p:sp>
      <p:sp>
        <p:nvSpPr>
          <p:cNvPr id="11" name="正方形/長方形 10">
            <a:extLst>
              <a:ext uri="{FF2B5EF4-FFF2-40B4-BE49-F238E27FC236}">
                <a16:creationId xmlns:a16="http://schemas.microsoft.com/office/drawing/2014/main" id="{8C12885D-6D53-44E5-8230-AC540CFD4173}"/>
              </a:ext>
            </a:extLst>
          </p:cNvPr>
          <p:cNvSpPr/>
          <p:nvPr/>
        </p:nvSpPr>
        <p:spPr>
          <a:xfrm>
            <a:off x="171193" y="982637"/>
            <a:ext cx="3037673" cy="484296"/>
          </a:xfrm>
          <a:prstGeom prst="rect">
            <a:avLst/>
          </a:prstGeom>
          <a:solidFill>
            <a:srgbClr val="D81B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0751" hangingPunct="0"/>
            <a:r>
              <a:rPr lang="ja-JP" altLang="en-US" sz="1687" b="1" kern="0" dirty="0">
                <a:solidFill>
                  <a:srgbClr val="FFFFFF"/>
                </a:solidFill>
                <a:latin typeface="游ゴシック" panose="020B0400000000000000" pitchFamily="50" charset="-128"/>
                <a:ea typeface="游ゴシック" panose="020B0400000000000000" pitchFamily="50" charset="-128"/>
                <a:sym typeface="ヒラギノ角ゴ ProN W6"/>
              </a:rPr>
              <a:t>意見の募集</a:t>
            </a:r>
            <a:endParaRPr lang="en-US" altLang="ja-JP" sz="1687" b="1" kern="0" dirty="0">
              <a:solidFill>
                <a:srgbClr val="FFFFFF"/>
              </a:solidFill>
              <a:latin typeface="游ゴシック" panose="020B0400000000000000" pitchFamily="50" charset="-128"/>
              <a:ea typeface="游ゴシック" panose="020B0400000000000000" pitchFamily="50" charset="-128"/>
              <a:sym typeface="ヒラギノ角ゴ ProN W6"/>
            </a:endParaRPr>
          </a:p>
        </p:txBody>
      </p:sp>
    </p:spTree>
    <p:extLst>
      <p:ext uri="{BB962C8B-B14F-4D97-AF65-F5344CB8AC3E}">
        <p14:creationId xmlns:p14="http://schemas.microsoft.com/office/powerpoint/2010/main" val="3323512656"/>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8" name="グループ"/>
          <p:cNvGrpSpPr/>
          <p:nvPr/>
        </p:nvGrpSpPr>
        <p:grpSpPr>
          <a:xfrm>
            <a:off x="-1" y="-2976"/>
            <a:ext cx="9144001" cy="892969"/>
            <a:chOff x="0" y="0"/>
            <a:chExt cx="13004800" cy="1270000"/>
          </a:xfrm>
        </p:grpSpPr>
        <p:sp>
          <p:nvSpPr>
            <p:cNvPr id="426" name="四角形"/>
            <p:cNvSpPr/>
            <p:nvPr/>
          </p:nvSpPr>
          <p:spPr>
            <a:xfrm>
              <a:off x="0" y="0"/>
              <a:ext cx="13004800" cy="1270000"/>
            </a:xfrm>
            <a:prstGeom prst="rect">
              <a:avLst/>
            </a:prstGeom>
            <a:solidFill>
              <a:srgbClr val="55BBB3"/>
            </a:solidFill>
            <a:ln w="12700" cap="flat">
              <a:noFill/>
              <a:miter lim="400000"/>
            </a:ln>
            <a:effectLst/>
          </p:spPr>
          <p:txBody>
            <a:bodyPr wrap="square" lIns="35719" tIns="35719" rIns="35719" bIns="35719" numCol="1" anchor="ctr">
              <a:noAutofit/>
            </a:bodyPr>
            <a:lstStyle/>
            <a:p>
              <a:pPr algn="ctr" defTabSz="410751" hangingPunct="0">
                <a:defRPr sz="2200">
                  <a:solidFill>
                    <a:srgbClr val="0BBEB4"/>
                  </a:solidFill>
                  <a:latin typeface="+mn-lt"/>
                  <a:ea typeface="+mn-ea"/>
                  <a:cs typeface="+mn-cs"/>
                  <a:sym typeface="ヒラギノ角ゴ ProN W3"/>
                </a:defRPr>
              </a:pPr>
              <a:endParaRPr sz="1547" b="1" kern="0">
                <a:solidFill>
                  <a:srgbClr val="0BBEB4"/>
                </a:solidFill>
                <a:latin typeface="游ゴシック" panose="020B0400000000000000" pitchFamily="50" charset="-128"/>
                <a:ea typeface="游ゴシック" panose="020B0400000000000000" pitchFamily="50" charset="-128"/>
                <a:sym typeface="ヒラギノ角ゴ ProN W3"/>
              </a:endParaRPr>
            </a:p>
          </p:txBody>
        </p:sp>
        <p:sp>
          <p:nvSpPr>
            <p:cNvPr id="427" name="2. Geppoの特徴"/>
            <p:cNvSpPr txBox="1"/>
            <p:nvPr/>
          </p:nvSpPr>
          <p:spPr>
            <a:xfrm>
              <a:off x="561899" y="364841"/>
              <a:ext cx="7331293" cy="54031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5719" tIns="35719" rIns="35719" bIns="35719" numCol="1" anchor="ctr">
              <a:spAutoFit/>
            </a:bodyPr>
            <a:lstStyle>
              <a:lvl1pPr algn="l">
                <a:defRPr sz="2800">
                  <a:solidFill>
                    <a:srgbClr val="FFFFFF"/>
                  </a:solidFill>
                </a:defRPr>
              </a:lvl1pPr>
            </a:lstStyle>
            <a:p>
              <a:pPr defTabSz="410751" hangingPunct="0"/>
              <a:r>
                <a:rPr lang="ja-JP" altLang="en-US" sz="2000" b="1" kern="0" dirty="0">
                  <a:latin typeface="游ゴシック" panose="020B0400000000000000" pitchFamily="50" charset="-128"/>
                  <a:ea typeface="游ゴシック" panose="020B0400000000000000" pitchFamily="50" charset="-128"/>
                  <a:sym typeface="ヒラギノ角ゴ ProN W6"/>
                </a:rPr>
                <a:t>追加質問事例</a:t>
              </a:r>
              <a:endParaRPr sz="2000" b="1" kern="0" dirty="0">
                <a:latin typeface="游ゴシック" panose="020B0400000000000000" pitchFamily="50" charset="-128"/>
                <a:ea typeface="游ゴシック" panose="020B0400000000000000" pitchFamily="50" charset="-128"/>
                <a:sym typeface="ヒラギノ角ゴ ProN W6"/>
              </a:endParaRPr>
            </a:p>
          </p:txBody>
        </p:sp>
      </p:grpSp>
      <p:pic>
        <p:nvPicPr>
          <p:cNvPr id="440" name="イメージ" descr="イメージ"/>
          <p:cNvPicPr>
            <a:picLocks noChangeAspect="1"/>
          </p:cNvPicPr>
          <p:nvPr/>
        </p:nvPicPr>
        <p:blipFill>
          <a:blip r:embed="rId3" cstate="print">
            <a:alphaModFix amt="16732"/>
            <a:extLst>
              <a:ext uri="{28A0092B-C50C-407E-A947-70E740481C1C}">
                <a14:useLocalDpi xmlns:a14="http://schemas.microsoft.com/office/drawing/2010/main"/>
              </a:ext>
            </a:extLst>
          </a:blip>
          <a:srcRect/>
          <a:stretch>
            <a:fillRect/>
          </a:stretch>
        </p:blipFill>
        <p:spPr>
          <a:xfrm>
            <a:off x="7305659" y="231707"/>
            <a:ext cx="1703860" cy="423638"/>
          </a:xfrm>
          <a:prstGeom prst="rect">
            <a:avLst/>
          </a:prstGeom>
          <a:ln w="12700">
            <a:miter lim="400000"/>
          </a:ln>
        </p:spPr>
      </p:pic>
      <p:sp>
        <p:nvSpPr>
          <p:cNvPr id="9" name="Google Shape;694;p4">
            <a:extLst>
              <a:ext uri="{FF2B5EF4-FFF2-40B4-BE49-F238E27FC236}">
                <a16:creationId xmlns:a16="http://schemas.microsoft.com/office/drawing/2014/main" id="{8BEE3637-7A9D-4645-930B-DDFAC444F863}"/>
              </a:ext>
            </a:extLst>
          </p:cNvPr>
          <p:cNvSpPr txBox="1">
            <a:spLocks noGrp="1"/>
          </p:cNvSpPr>
          <p:nvPr>
            <p:ph type="sldNum" sz="quarter" idx="2"/>
          </p:nvPr>
        </p:nvSpPr>
        <p:spPr>
          <a:xfrm>
            <a:off x="8157589" y="6446366"/>
            <a:ext cx="562709" cy="339158"/>
          </a:xfrm>
          <a:prstGeom prst="rect">
            <a:avLst/>
          </a:prstGeom>
          <a:noFill/>
          <a:ln>
            <a:noFill/>
          </a:ln>
        </p:spPr>
        <p:txBody>
          <a:bodyPr spcFirstLastPara="1" vert="horz" wrap="square" lIns="55385" tIns="55385" rIns="55385" bIns="55385" rtlCol="0" anchor="ctr" anchorCtr="0">
            <a:sp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1pPr>
            <a:lvl2pPr marL="0" marR="0" lvl="1"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2pPr>
            <a:lvl3pPr marL="0" marR="0" lvl="2"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3pPr>
            <a:lvl4pPr marL="0" marR="0" lvl="3"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4pPr>
            <a:lvl5pPr marL="0" marR="0" lvl="4"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5pPr>
            <a:lvl6pPr marL="0" marR="0" lvl="5"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6pPr>
            <a:lvl7pPr marL="0" marR="0" lvl="6"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7pPr>
            <a:lvl8pPr marL="0" marR="0" lvl="7"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8pPr>
            <a:lvl9pPr marL="0" marR="0" lvl="8" indent="0" algn="r" rtl="0">
              <a:lnSpc>
                <a:spcPct val="100000"/>
              </a:lnSpc>
              <a:spcBef>
                <a:spcPts val="0"/>
              </a:spcBef>
              <a:spcAft>
                <a:spcPts val="0"/>
              </a:spcAft>
              <a:buClr>
                <a:srgbClr val="37474F"/>
              </a:buClr>
              <a:buSzPts val="1600"/>
              <a:buFont typeface="Calibri"/>
              <a:buNone/>
              <a:defRPr sz="1477" b="0" i="0" u="none" strike="noStrike" cap="none">
                <a:solidFill>
                  <a:srgbClr val="37474F"/>
                </a:solidFill>
                <a:latin typeface="Calibri"/>
                <a:ea typeface="Calibri"/>
                <a:cs typeface="Calibri"/>
                <a:sym typeface="Calibri"/>
              </a:defRPr>
            </a:lvl9pPr>
          </a:lstStyle>
          <a:p>
            <a:pPr defTabSz="593475">
              <a:defRPr/>
            </a:pPr>
            <a:fld id="{00000000-1234-1234-1234-123412341234}" type="slidenum">
              <a:rPr lang="en-US" altLang="ja-JP" smtClean="0"/>
              <a:pPr defTabSz="593475">
                <a:defRPr/>
              </a:pPr>
              <a:t>7</a:t>
            </a:fld>
            <a:endParaRPr sz="1038" kern="0" dirty="0"/>
          </a:p>
        </p:txBody>
      </p:sp>
      <p:sp>
        <p:nvSpPr>
          <p:cNvPr id="10" name="Footer Placeholder 9">
            <a:extLst>
              <a:ext uri="{FF2B5EF4-FFF2-40B4-BE49-F238E27FC236}">
                <a16:creationId xmlns:a16="http://schemas.microsoft.com/office/drawing/2014/main" id="{DDAEC6D4-6024-44C4-A039-709CB7B318E1}"/>
              </a:ext>
            </a:extLst>
          </p:cNvPr>
          <p:cNvSpPr txBox="1"/>
          <p:nvPr/>
        </p:nvSpPr>
        <p:spPr>
          <a:xfrm>
            <a:off x="2029254" y="6573286"/>
            <a:ext cx="5085494" cy="21223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29673" rIns="29673" anchor="ctr">
            <a:spAutoFit/>
          </a:bodyPr>
          <a:lstStyle>
            <a:lvl1pPr defTabSz="914400">
              <a:defRPr sz="1200">
                <a:solidFill>
                  <a:srgbClr val="888888"/>
                </a:solidFill>
                <a:latin typeface="Helvetica"/>
                <a:ea typeface="Helvetica"/>
                <a:cs typeface="Helvetica"/>
                <a:sym typeface="Helvetica"/>
              </a:defRPr>
            </a:lvl1pPr>
          </a:lstStyle>
          <a:p>
            <a:pPr algn="ctr"/>
            <a:r>
              <a:rPr lang="en-US" sz="779" dirty="0"/>
              <a:t>(C) Recruit Co., Ltd. All rights reserved. </a:t>
            </a:r>
          </a:p>
        </p:txBody>
      </p:sp>
      <p:sp>
        <p:nvSpPr>
          <p:cNvPr id="11" name="正方形/長方形 10">
            <a:extLst>
              <a:ext uri="{FF2B5EF4-FFF2-40B4-BE49-F238E27FC236}">
                <a16:creationId xmlns:a16="http://schemas.microsoft.com/office/drawing/2014/main" id="{8C12885D-6D53-44E5-8230-AC540CFD4173}"/>
              </a:ext>
            </a:extLst>
          </p:cNvPr>
          <p:cNvSpPr/>
          <p:nvPr/>
        </p:nvSpPr>
        <p:spPr>
          <a:xfrm>
            <a:off x="171193" y="982637"/>
            <a:ext cx="3037673" cy="484296"/>
          </a:xfrm>
          <a:prstGeom prst="rect">
            <a:avLst/>
          </a:prstGeom>
          <a:solidFill>
            <a:srgbClr val="D81B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10751" hangingPunct="0"/>
            <a:r>
              <a:rPr lang="ja-JP" altLang="en-US" sz="1687" b="1" kern="0" dirty="0">
                <a:solidFill>
                  <a:srgbClr val="FFFFFF"/>
                </a:solidFill>
                <a:latin typeface="游ゴシック" panose="020B0400000000000000" pitchFamily="50" charset="-128"/>
                <a:ea typeface="游ゴシック" panose="020B0400000000000000" pitchFamily="50" charset="-128"/>
                <a:sym typeface="ヒラギノ角ゴ ProN W6"/>
              </a:rPr>
              <a:t>評価・報酬関係</a:t>
            </a:r>
            <a:endParaRPr lang="en-US" altLang="ja-JP" sz="1687" b="1" kern="0" dirty="0">
              <a:solidFill>
                <a:srgbClr val="FFFFFF"/>
              </a:solidFill>
              <a:latin typeface="游ゴシック" panose="020B0400000000000000" pitchFamily="50" charset="-128"/>
              <a:ea typeface="游ゴシック" panose="020B0400000000000000" pitchFamily="50" charset="-128"/>
              <a:sym typeface="ヒラギノ角ゴ ProN W6"/>
            </a:endParaRPr>
          </a:p>
        </p:txBody>
      </p:sp>
      <p:graphicFrame>
        <p:nvGraphicFramePr>
          <p:cNvPr id="2" name="表 1">
            <a:extLst>
              <a:ext uri="{FF2B5EF4-FFF2-40B4-BE49-F238E27FC236}">
                <a16:creationId xmlns:a16="http://schemas.microsoft.com/office/drawing/2014/main" id="{4780E159-D966-7570-AD23-2E12F6370317}"/>
              </a:ext>
            </a:extLst>
          </p:cNvPr>
          <p:cNvGraphicFramePr>
            <a:graphicFrameLocks noGrp="1"/>
          </p:cNvGraphicFramePr>
          <p:nvPr>
            <p:extLst>
              <p:ext uri="{D42A27DB-BD31-4B8C-83A1-F6EECF244321}">
                <p14:modId xmlns:p14="http://schemas.microsoft.com/office/powerpoint/2010/main" val="365403940"/>
              </p:ext>
            </p:extLst>
          </p:nvPr>
        </p:nvGraphicFramePr>
        <p:xfrm>
          <a:off x="287825" y="1957307"/>
          <a:ext cx="8568347" cy="3782511"/>
        </p:xfrm>
        <a:graphic>
          <a:graphicData uri="http://schemas.openxmlformats.org/drawingml/2006/table">
            <a:tbl>
              <a:tblPr/>
              <a:tblGrid>
                <a:gridCol w="4284173">
                  <a:extLst>
                    <a:ext uri="{9D8B030D-6E8A-4147-A177-3AD203B41FA5}">
                      <a16:colId xmlns:a16="http://schemas.microsoft.com/office/drawing/2014/main" val="3135847030"/>
                    </a:ext>
                  </a:extLst>
                </a:gridCol>
                <a:gridCol w="1630681">
                  <a:extLst>
                    <a:ext uri="{9D8B030D-6E8A-4147-A177-3AD203B41FA5}">
                      <a16:colId xmlns:a16="http://schemas.microsoft.com/office/drawing/2014/main" val="972068254"/>
                    </a:ext>
                  </a:extLst>
                </a:gridCol>
                <a:gridCol w="2653493">
                  <a:extLst>
                    <a:ext uri="{9D8B030D-6E8A-4147-A177-3AD203B41FA5}">
                      <a16:colId xmlns:a16="http://schemas.microsoft.com/office/drawing/2014/main" val="3701918899"/>
                    </a:ext>
                  </a:extLst>
                </a:gridCol>
              </a:tblGrid>
              <a:tr h="314991">
                <a:tc>
                  <a:txBody>
                    <a:bodyPr/>
                    <a:lstStyle/>
                    <a:p>
                      <a:pPr marL="0" marR="0" lvl="0" indent="0" algn="ctr" defTabSz="410751" eaLnBrk="1" fontAlgn="auto" latinLnBrk="0" hangingPunct="1">
                        <a:lnSpc>
                          <a:spcPct val="100000"/>
                        </a:lnSpc>
                        <a:spcBef>
                          <a:spcPts val="0"/>
                        </a:spcBef>
                        <a:spcAft>
                          <a:spcPts val="0"/>
                        </a:spcAft>
                        <a:buClrTx/>
                        <a:buSzTx/>
                        <a:buFontTx/>
                        <a:buNone/>
                        <a:tabLst/>
                        <a:defRPr/>
                      </a:pPr>
                      <a:r>
                        <a:rPr lang="ja-JP" altLang="en-US" sz="1400" b="1" kern="0" dirty="0">
                          <a:solidFill>
                            <a:schemeClr val="bg1"/>
                          </a:solidFill>
                          <a:latin typeface="游ゴシック" panose="020B0400000000000000" pitchFamily="50" charset="-128"/>
                          <a:ea typeface="游ゴシック" panose="020B0400000000000000" pitchFamily="50" charset="-128"/>
                          <a:cs typeface="源真ゴシック Bold" panose="020B0602020203020207" pitchFamily="50" charset="-128"/>
                          <a:sym typeface="ヒラギノ角ゴ ProN W6"/>
                        </a:rPr>
                        <a:t>設問内容</a:t>
                      </a:r>
                      <a:endParaRPr lang="en-US" altLang="ja-JP" sz="1400" b="1" kern="0" dirty="0">
                        <a:solidFill>
                          <a:schemeClr val="bg1"/>
                        </a:solidFill>
                        <a:latin typeface="游ゴシック" panose="020B0400000000000000" pitchFamily="50" charset="-128"/>
                        <a:ea typeface="游ゴシック" panose="020B0400000000000000" pitchFamily="50" charset="-128"/>
                        <a:cs typeface="源真ゴシック Bold" panose="020B0602020203020207" pitchFamily="50" charset="-128"/>
                        <a:sym typeface="ヒラギノ角ゴ ProN W6"/>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55BBB3"/>
                    </a:solidFill>
                  </a:tcPr>
                </a:tc>
                <a:tc>
                  <a:txBody>
                    <a:bodyPr/>
                    <a:lstStyle/>
                    <a:p>
                      <a:pPr marL="0" marR="0" lvl="0" indent="0" algn="ctr" defTabSz="410751" eaLnBrk="1" fontAlgn="auto" latinLnBrk="0" hangingPunct="1">
                        <a:lnSpc>
                          <a:spcPct val="100000"/>
                        </a:lnSpc>
                        <a:spcBef>
                          <a:spcPts val="0"/>
                        </a:spcBef>
                        <a:spcAft>
                          <a:spcPts val="0"/>
                        </a:spcAft>
                        <a:buClrTx/>
                        <a:buSzTx/>
                        <a:buFontTx/>
                        <a:buNone/>
                        <a:tabLst/>
                        <a:defRPr/>
                      </a:pPr>
                      <a:r>
                        <a:rPr lang="ja-JP" altLang="en-US" sz="1400" b="1" kern="0" dirty="0">
                          <a:solidFill>
                            <a:schemeClr val="bg1"/>
                          </a:solidFill>
                          <a:latin typeface="游ゴシック" panose="020B0400000000000000" pitchFamily="50" charset="-128"/>
                          <a:ea typeface="游ゴシック" panose="020B0400000000000000" pitchFamily="50" charset="-128"/>
                          <a:cs typeface="源真ゴシック Bold" panose="020B0602020203020207" pitchFamily="50" charset="-128"/>
                          <a:sym typeface="ヒラギノ角ゴ ProN W6"/>
                        </a:rPr>
                        <a:t>回答形式</a:t>
                      </a:r>
                      <a:endParaRPr lang="en-US" altLang="ja-JP" sz="1400" b="1" kern="0" dirty="0">
                        <a:solidFill>
                          <a:schemeClr val="bg1"/>
                        </a:solidFill>
                        <a:latin typeface="游ゴシック" panose="020B0400000000000000" pitchFamily="50" charset="-128"/>
                        <a:ea typeface="游ゴシック" panose="020B0400000000000000" pitchFamily="50" charset="-128"/>
                        <a:cs typeface="源真ゴシック Bold" panose="020B0602020203020207" pitchFamily="50" charset="-128"/>
                        <a:sym typeface="ヒラギノ角ゴ ProN W6"/>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55BBB3"/>
                    </a:solidFill>
                  </a:tcPr>
                </a:tc>
                <a:tc>
                  <a:txBody>
                    <a:bodyPr/>
                    <a:lstStyle/>
                    <a:p>
                      <a:pPr marL="0" marR="0" lvl="0" indent="0" algn="ctr" defTabSz="410751" eaLnBrk="1" fontAlgn="auto" latinLnBrk="0" hangingPunct="1">
                        <a:lnSpc>
                          <a:spcPct val="100000"/>
                        </a:lnSpc>
                        <a:spcBef>
                          <a:spcPts val="0"/>
                        </a:spcBef>
                        <a:spcAft>
                          <a:spcPts val="0"/>
                        </a:spcAft>
                        <a:buClrTx/>
                        <a:buSzTx/>
                        <a:buFontTx/>
                        <a:buNone/>
                        <a:tabLst/>
                        <a:defRPr/>
                      </a:pPr>
                      <a:r>
                        <a:rPr lang="ja-JP" altLang="en-US" sz="1400" b="1" kern="0" dirty="0">
                          <a:solidFill>
                            <a:schemeClr val="bg1"/>
                          </a:solidFill>
                          <a:latin typeface="游ゴシック" panose="020B0400000000000000" pitchFamily="50" charset="-128"/>
                          <a:ea typeface="游ゴシック" panose="020B0400000000000000" pitchFamily="50" charset="-128"/>
                          <a:cs typeface="源真ゴシック Bold" panose="020B0602020203020207" pitchFamily="50" charset="-128"/>
                          <a:sym typeface="ヒラギノ角ゴ ProN W6"/>
                        </a:rPr>
                        <a:t>ケース</a:t>
                      </a:r>
                      <a:endParaRPr lang="en-US" altLang="ja-JP" sz="1400" b="1" kern="0" dirty="0">
                        <a:solidFill>
                          <a:schemeClr val="bg1"/>
                        </a:solidFill>
                        <a:latin typeface="游ゴシック" panose="020B0400000000000000" pitchFamily="50" charset="-128"/>
                        <a:ea typeface="游ゴシック" panose="020B0400000000000000" pitchFamily="50" charset="-128"/>
                        <a:cs typeface="源真ゴシック Bold" panose="020B0602020203020207" pitchFamily="50" charset="-128"/>
                        <a:sym typeface="ヒラギノ角ゴ ProN W6"/>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55BBB3"/>
                    </a:solidFill>
                  </a:tcPr>
                </a:tc>
                <a:extLst>
                  <a:ext uri="{0D108BD9-81ED-4DB2-BD59-A6C34878D82A}">
                    <a16:rowId xmlns:a16="http://schemas.microsoft.com/office/drawing/2014/main" val="3101602486"/>
                  </a:ext>
                </a:extLst>
              </a:tr>
              <a:tr h="684000">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a:t>
                      </a:r>
                      <a:r>
                        <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Q19</a:t>
                      </a: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で評価・報酬制度について納得していないと回答した方へ）より納得感が薄いのは評価制度と報酬制度のどちらでしょうか？</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フリーコメント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5">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rPr>
                        <a:t>評価・報酬関係について、その回答理由</a:t>
                      </a:r>
                      <a:r>
                        <a:rPr lang="ja-JP" altLang="en-US" sz="1400">
                          <a:solidFill>
                            <a:schemeClr val="tx1"/>
                          </a:solidFill>
                          <a:latin typeface="游ゴシック" panose="020B0400000000000000" pitchFamily="50" charset="-128"/>
                          <a:ea typeface="游ゴシック" panose="020B0400000000000000" pitchFamily="50" charset="-128"/>
                        </a:rPr>
                        <a:t>の深堀をする</a:t>
                      </a:r>
                      <a:endParaRPr lang="en-US" altLang="ja-JP" sz="140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81165885"/>
                  </a:ext>
                </a:extLst>
              </a:tr>
              <a:tr h="684000">
                <a:tc>
                  <a:txBody>
                    <a:bodyPr/>
                    <a:lstStyle/>
                    <a:p>
                      <a:pPr algn="l" fontAlgn="t"/>
                      <a:r>
                        <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rPr>
                        <a:t>あなたは自分の仕事に見合うだけの給料・報酬を受け取っていますか。</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選択肢</a:t>
                      </a:r>
                      <a:endParaRPr lang="en-US" altLang="ja-JP" sz="140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b="0" i="0" u="none" strike="noStrike" cap="none" spc="0" baseline="0" dirty="0">
                          <a:ln>
                            <a:noFill/>
                          </a:ln>
                          <a:solidFill>
                            <a:schemeClr val="tx1"/>
                          </a:solidFill>
                          <a:effectLst/>
                          <a:uFillTx/>
                          <a:latin typeface="游ゴシック" panose="020B0400000000000000" pitchFamily="50" charset="-128"/>
                          <a:ea typeface="游ゴシック" panose="020B0400000000000000" pitchFamily="50" charset="-128"/>
                          <a:cs typeface="+mn-cs"/>
                          <a:sym typeface="Helvetica Neue Light"/>
                        </a:rPr>
                        <a:t>普段目立つことは少なくても裏で頑張っている方にもスポットを当てられる。</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23759516"/>
                  </a:ext>
                </a:extLst>
              </a:tr>
              <a:tr h="684000">
                <a:tc>
                  <a:txBody>
                    <a:bodyPr/>
                    <a:lstStyle/>
                    <a:p>
                      <a:pPr algn="l" fontAlgn="t"/>
                      <a:r>
                        <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rPr>
                        <a:t>給与は業務内容や質に相応しいと感じる</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選択肢</a:t>
                      </a:r>
                      <a:endParaRPr lang="en-US" altLang="ja-JP" sz="140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意外な部分での活躍の発見の評価や、場合によっては良い事例の共有ができる。</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90563335"/>
                  </a:ext>
                </a:extLst>
              </a:tr>
              <a:tr h="684000">
                <a:tc>
                  <a:txBody>
                    <a:bodyPr/>
                    <a:lstStyle/>
                    <a:p>
                      <a:pPr algn="l" fontAlgn="t"/>
                      <a:r>
                        <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rPr>
                        <a:t>福利厚生、給与について、改善されていると感じますか？</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選択肢</a:t>
                      </a:r>
                      <a:endParaRPr lang="en-US" altLang="ja-JP" sz="1400" dirty="0">
                        <a:solidFill>
                          <a:schemeClr val="tx1"/>
                        </a:solidFill>
                        <a:latin typeface="游ゴシック" panose="020B0400000000000000" pitchFamily="50" charset="-128"/>
                        <a:ea typeface="游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回答者のモチベーション把握や</a:t>
                      </a:r>
                      <a:r>
                        <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1on1</a:t>
                      </a: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での話題にも使用できる。</a:t>
                      </a: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25648020"/>
                  </a:ext>
                </a:extLst>
              </a:tr>
              <a:tr h="684000">
                <a:tc>
                  <a:txBody>
                    <a:bodyPr/>
                    <a:lstStyle/>
                    <a:p>
                      <a:pPr algn="l" fontAlgn="t"/>
                      <a:r>
                        <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rPr>
                        <a:t>（</a:t>
                      </a:r>
                      <a:r>
                        <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rPr>
                        <a:t>Q21</a:t>
                      </a:r>
                      <a:r>
                        <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rPr>
                        <a:t>について）その理由を教えてください</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10751"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rPr>
                        <a:t>フリーコメント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l" defTabSz="410751" eaLnBrk="1" fontAlgn="auto" latinLnBrk="0" hangingPunct="1">
                        <a:lnSpc>
                          <a:spcPct val="100000"/>
                        </a:lnSpc>
                        <a:spcBef>
                          <a:spcPts val="0"/>
                        </a:spcBef>
                        <a:spcAft>
                          <a:spcPts val="0"/>
                        </a:spcAft>
                        <a:buClrTx/>
                        <a:buSzTx/>
                        <a:buFontTx/>
                        <a:buNone/>
                        <a:tabLst/>
                        <a:defRPr/>
                      </a:pPr>
                      <a:endParaRPr lang="en-US" altLang="ja-JP" sz="1400" dirty="0">
                        <a:solidFill>
                          <a:schemeClr val="tx1"/>
                        </a:solidFill>
                        <a:latin typeface="游ゴシック" panose="020B0400000000000000" pitchFamily="50" charset="-128"/>
                        <a:ea typeface="游ゴシック" panose="020B0400000000000000" pitchFamily="50" charset="-128"/>
                        <a:cs typeface="源真ゴシック Bold" panose="020B0602020203020207"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50193722"/>
                  </a:ext>
                </a:extLst>
              </a:tr>
            </a:tbl>
          </a:graphicData>
        </a:graphic>
      </p:graphicFrame>
    </p:spTree>
    <p:extLst>
      <p:ext uri="{BB962C8B-B14F-4D97-AF65-F5344CB8AC3E}">
        <p14:creationId xmlns:p14="http://schemas.microsoft.com/office/powerpoint/2010/main" val="2545871692"/>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ヒラギノ角ゴ ProN W3"/>
        <a:ea typeface="ヒラギノ角ゴ ProN W3"/>
        <a:cs typeface="ヒラギノ角ゴ ProN W3"/>
      </a:majorFont>
      <a:minorFont>
        <a:latin typeface="ヒラギノ角ゴ ProN W3"/>
        <a:ea typeface="ヒラギノ角ゴ ProN W3"/>
        <a:cs typeface="ヒラギノ角ゴ ProN W3"/>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ヒラギノ角ゴ ProN W3"/>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_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ヒラギノ角ゴ ProN W3"/>
        <a:ea typeface="ヒラギノ角ゴ ProN W3"/>
        <a:cs typeface="ヒラギノ角ゴ ProN W3"/>
      </a:majorFont>
      <a:minorFont>
        <a:latin typeface="ヒラギノ角ゴ ProN W3"/>
        <a:ea typeface="ヒラギノ角ゴ ProN W3"/>
        <a:cs typeface="ヒラギノ角ゴ ProN W3"/>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ヒラギノ角ゴ ProN W3"/>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0813893F6D81AB48BB10C77DC1E20B40" ma:contentTypeVersion="15" ma:contentTypeDescription="新しいドキュメントを作成します。" ma:contentTypeScope="" ma:versionID="b5289768072fb8c8ffb8b6243ba47278">
  <xsd:schema xmlns:xsd="http://www.w3.org/2001/XMLSchema" xmlns:xs="http://www.w3.org/2001/XMLSchema" xmlns:p="http://schemas.microsoft.com/office/2006/metadata/properties" xmlns:ns2="ddfcb2a4-36dc-48d1-adb4-25982a6caaf7" xmlns:ns3="816700fe-015a-4167-9299-e5144bbf8a7f" targetNamespace="http://schemas.microsoft.com/office/2006/metadata/properties" ma:root="true" ma:fieldsID="aada96f53edf87c574cc6deed4213df4" ns2:_="" ns3:_="">
    <xsd:import namespace="ddfcb2a4-36dc-48d1-adb4-25982a6caaf7"/>
    <xsd:import namespace="816700fe-015a-4167-9299-e5144bbf8a7f"/>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dfcb2a4-36dc-48d1-adb4-25982a6caaf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画像タグ" ma:readOnly="false" ma:fieldId="{5cf76f15-5ced-4ddc-b409-7134ff3c332f}" ma:taxonomyMulti="true" ma:sspId="a3a9e2b4-bd26-462e-b1d1-efb57a71636b"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16700fe-015a-4167-9299-e5144bbf8a7f"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7e958a0e-e018-4dde-8e50-8896eb0394e5}" ma:internalName="TaxCatchAll" ma:showField="CatchAllData" ma:web="816700fe-015a-4167-9299-e5144bbf8a7f">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816700fe-015a-4167-9299-e5144bbf8a7f" xsi:nil="true"/>
    <lcf76f155ced4ddcb4097134ff3c332f xmlns="ddfcb2a4-36dc-48d1-adb4-25982a6caaf7">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4A267BB-6B1E-4818-BCBD-2F3E0BDB22C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dfcb2a4-36dc-48d1-adb4-25982a6caaf7"/>
    <ds:schemaRef ds:uri="816700fe-015a-4167-9299-e5144bbf8a7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F1CFF87-4AF0-4BE0-933B-B082F726F595}">
  <ds:schemaRefs>
    <ds:schemaRef ds:uri="http://schemas.microsoft.com/office/2006/metadata/properties"/>
    <ds:schemaRef ds:uri="http://schemas.microsoft.com/office/infopath/2007/PartnerControls"/>
    <ds:schemaRef ds:uri="816700fe-015a-4167-9299-e5144bbf8a7f"/>
    <ds:schemaRef ds:uri="ddfcb2a4-36dc-48d1-adb4-25982a6caaf7"/>
  </ds:schemaRefs>
</ds:datastoreItem>
</file>

<file path=customXml/itemProps3.xml><?xml version="1.0" encoding="utf-8"?>
<ds:datastoreItem xmlns:ds="http://schemas.openxmlformats.org/officeDocument/2006/customXml" ds:itemID="{07E9C69D-5F36-4B81-A6C7-A42A3B9B0CD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7426</TotalTime>
  <Words>1238</Words>
  <Application>Microsoft Office PowerPoint</Application>
  <PresentationFormat>画面に合わせる (4:3)</PresentationFormat>
  <Paragraphs>139</Paragraphs>
  <Slides>7</Slides>
  <Notes>6</Notes>
  <HiddenSlides>0</HiddenSlides>
  <MMClips>0</MMClips>
  <ScaleCrop>false</ScaleCrop>
  <HeadingPairs>
    <vt:vector size="4" baseType="variant">
      <vt:variant>
        <vt:lpstr>テーマ</vt:lpstr>
      </vt:variant>
      <vt:variant>
        <vt:i4>2</vt:i4>
      </vt:variant>
      <vt:variant>
        <vt:lpstr>スライド タイトル</vt:lpstr>
      </vt:variant>
      <vt:variant>
        <vt:i4>7</vt:i4>
      </vt:variant>
    </vt:vector>
  </HeadingPairs>
  <TitlesOfParts>
    <vt:vector size="9" baseType="lpstr">
      <vt:lpstr>White</vt:lpstr>
      <vt:lpstr>2_White</vt:lpstr>
      <vt:lpstr>PowerPoint プレゼンテーション</vt:lpstr>
      <vt:lpstr>【Appendix】固定設問　詳細</vt:lpstr>
      <vt:lpstr>【Appendix】追加質問設定条件</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橋本　経徹</dc:creator>
  <cp:lastModifiedBy>末吉 威吹</cp:lastModifiedBy>
  <cp:revision>104</cp:revision>
  <dcterms:created xsi:type="dcterms:W3CDTF">2020-01-09T00:12:57Z</dcterms:created>
  <dcterms:modified xsi:type="dcterms:W3CDTF">2024-08-27T09:27:11Z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0x0101000813893F6D81AB48BB10C77DC1E20B40</vt:lpwstr>
  </property>
  <property fmtid="{D5CDD505-2E9C-101B-9397-08002B2CF9AE}" pid="3" name="MediaServiceImageTags">
    <vt:lpwstr/>
  </property>
</Properties>
</file>