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svg" ContentType="image/svg+xml"/>
  <Default Extension="tiff" ContentType="image/tif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ags/tag2.xml" ContentType="application/vnd.openxmlformats-officedocument.presentationml.tags+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modernComment_7FFFDA68_454986B6.xml" ContentType="application/vnd.ms-powerpoint.comment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notesMasterIdLst>
    <p:notesMasterId r:id="rId14"/>
  </p:notesMasterIdLst>
  <p:sldIdLst>
    <p:sldId id="308" r:id="rId5"/>
    <p:sldId id="302" r:id="rId6"/>
    <p:sldId id="2147474024" r:id="rId7"/>
    <p:sldId id="348" r:id="rId8"/>
    <p:sldId id="347" r:id="rId9"/>
    <p:sldId id="351" r:id="rId10"/>
    <p:sldId id="259" r:id="rId11"/>
    <p:sldId id="693" r:id="rId12"/>
    <p:sldId id="694" r:id="rId13"/>
  </p:sldIdLst>
  <p:sldSz cx="9144000" cy="6858000" type="screen4x3"/>
  <p:notesSz cx="6858000" cy="9144000"/>
  <p:custDataLst>
    <p:tags r:id="rId15"/>
  </p:custDataLst>
  <p:defaultTextStyle>
    <a:defPPr marL="0" marR="0" indent="0" algn="l" defTabSz="642915" rtl="0" fontAlgn="auto" latinLnBrk="1" hangingPunct="0">
      <a:lnSpc>
        <a:spcPct val="100000"/>
      </a:lnSpc>
      <a:spcBef>
        <a:spcPts val="0"/>
      </a:spcBef>
      <a:spcAft>
        <a:spcPts val="0"/>
      </a:spcAft>
      <a:buClrTx/>
      <a:buSzTx/>
      <a:buFontTx/>
      <a:buNone/>
      <a:tabLst/>
      <a:defRPr kumimoji="0" sz="1266" b="0" i="0" u="none" strike="noStrike" cap="none" spc="0" normalizeH="0" baseline="0">
        <a:ln>
          <a:noFill/>
        </a:ln>
        <a:solidFill>
          <a:srgbClr val="000000"/>
        </a:solidFill>
        <a:effectLst/>
        <a:uFillTx/>
      </a:defRPr>
    </a:defPPr>
    <a:lvl1pPr marL="0" marR="0" indent="0" algn="ctr" defTabSz="410751" rtl="0" fontAlgn="auto" latinLnBrk="0" hangingPunct="0">
      <a:lnSpc>
        <a:spcPct val="100000"/>
      </a:lnSpc>
      <a:spcBef>
        <a:spcPts val="0"/>
      </a:spcBef>
      <a:spcAft>
        <a:spcPts val="0"/>
      </a:spcAft>
      <a:buClrTx/>
      <a:buSzTx/>
      <a:buFontTx/>
      <a:buNone/>
      <a:tabLst/>
      <a:defRPr kumimoji="0" sz="1687" b="0" i="0" u="none" strike="noStrike" cap="none" spc="0" normalizeH="0" baseline="0">
        <a:ln>
          <a:noFill/>
        </a:ln>
        <a:solidFill>
          <a:srgbClr val="000000"/>
        </a:solidFill>
        <a:effectLst/>
        <a:uFillTx/>
        <a:latin typeface="ヒラギノ角ゴ ProN W6"/>
        <a:ea typeface="ヒラギノ角ゴ ProN W6"/>
        <a:cs typeface="ヒラギノ角ゴ ProN W6"/>
        <a:sym typeface="ヒラギノ角ゴ ProN W6"/>
      </a:defRPr>
    </a:lvl1pPr>
    <a:lvl2pPr marL="0" marR="0" indent="160729" algn="ctr" defTabSz="410751" rtl="0" fontAlgn="auto" latinLnBrk="0" hangingPunct="0">
      <a:lnSpc>
        <a:spcPct val="100000"/>
      </a:lnSpc>
      <a:spcBef>
        <a:spcPts val="0"/>
      </a:spcBef>
      <a:spcAft>
        <a:spcPts val="0"/>
      </a:spcAft>
      <a:buClrTx/>
      <a:buSzTx/>
      <a:buFontTx/>
      <a:buNone/>
      <a:tabLst/>
      <a:defRPr kumimoji="0" sz="1687" b="0" i="0" u="none" strike="noStrike" cap="none" spc="0" normalizeH="0" baseline="0">
        <a:ln>
          <a:noFill/>
        </a:ln>
        <a:solidFill>
          <a:srgbClr val="000000"/>
        </a:solidFill>
        <a:effectLst/>
        <a:uFillTx/>
        <a:latin typeface="ヒラギノ角ゴ ProN W6"/>
        <a:ea typeface="ヒラギノ角ゴ ProN W6"/>
        <a:cs typeface="ヒラギノ角ゴ ProN W6"/>
        <a:sym typeface="ヒラギノ角ゴ ProN W6"/>
      </a:defRPr>
    </a:lvl2pPr>
    <a:lvl3pPr marL="0" marR="0" indent="321457" algn="ctr" defTabSz="410751" rtl="0" fontAlgn="auto" latinLnBrk="0" hangingPunct="0">
      <a:lnSpc>
        <a:spcPct val="100000"/>
      </a:lnSpc>
      <a:spcBef>
        <a:spcPts val="0"/>
      </a:spcBef>
      <a:spcAft>
        <a:spcPts val="0"/>
      </a:spcAft>
      <a:buClrTx/>
      <a:buSzTx/>
      <a:buFontTx/>
      <a:buNone/>
      <a:tabLst/>
      <a:defRPr kumimoji="0" sz="1687" b="0" i="0" u="none" strike="noStrike" cap="none" spc="0" normalizeH="0" baseline="0">
        <a:ln>
          <a:noFill/>
        </a:ln>
        <a:solidFill>
          <a:srgbClr val="000000"/>
        </a:solidFill>
        <a:effectLst/>
        <a:uFillTx/>
        <a:latin typeface="ヒラギノ角ゴ ProN W6"/>
        <a:ea typeface="ヒラギノ角ゴ ProN W6"/>
        <a:cs typeface="ヒラギノ角ゴ ProN W6"/>
        <a:sym typeface="ヒラギノ角ゴ ProN W6"/>
      </a:defRPr>
    </a:lvl3pPr>
    <a:lvl4pPr marL="0" marR="0" indent="482186" algn="ctr" defTabSz="410751" rtl="0" fontAlgn="auto" latinLnBrk="0" hangingPunct="0">
      <a:lnSpc>
        <a:spcPct val="100000"/>
      </a:lnSpc>
      <a:spcBef>
        <a:spcPts val="0"/>
      </a:spcBef>
      <a:spcAft>
        <a:spcPts val="0"/>
      </a:spcAft>
      <a:buClrTx/>
      <a:buSzTx/>
      <a:buFontTx/>
      <a:buNone/>
      <a:tabLst/>
      <a:defRPr kumimoji="0" sz="1687" b="0" i="0" u="none" strike="noStrike" cap="none" spc="0" normalizeH="0" baseline="0">
        <a:ln>
          <a:noFill/>
        </a:ln>
        <a:solidFill>
          <a:srgbClr val="000000"/>
        </a:solidFill>
        <a:effectLst/>
        <a:uFillTx/>
        <a:latin typeface="ヒラギノ角ゴ ProN W6"/>
        <a:ea typeface="ヒラギノ角ゴ ProN W6"/>
        <a:cs typeface="ヒラギノ角ゴ ProN W6"/>
        <a:sym typeface="ヒラギノ角ゴ ProN W6"/>
      </a:defRPr>
    </a:lvl4pPr>
    <a:lvl5pPr marL="0" marR="0" indent="642915" algn="ctr" defTabSz="410751" rtl="0" fontAlgn="auto" latinLnBrk="0" hangingPunct="0">
      <a:lnSpc>
        <a:spcPct val="100000"/>
      </a:lnSpc>
      <a:spcBef>
        <a:spcPts val="0"/>
      </a:spcBef>
      <a:spcAft>
        <a:spcPts val="0"/>
      </a:spcAft>
      <a:buClrTx/>
      <a:buSzTx/>
      <a:buFontTx/>
      <a:buNone/>
      <a:tabLst/>
      <a:defRPr kumimoji="0" sz="1687" b="0" i="0" u="none" strike="noStrike" cap="none" spc="0" normalizeH="0" baseline="0">
        <a:ln>
          <a:noFill/>
        </a:ln>
        <a:solidFill>
          <a:srgbClr val="000000"/>
        </a:solidFill>
        <a:effectLst/>
        <a:uFillTx/>
        <a:latin typeface="ヒラギノ角ゴ ProN W6"/>
        <a:ea typeface="ヒラギノ角ゴ ProN W6"/>
        <a:cs typeface="ヒラギノ角ゴ ProN W6"/>
        <a:sym typeface="ヒラギノ角ゴ ProN W6"/>
      </a:defRPr>
    </a:lvl5pPr>
    <a:lvl6pPr marL="0" marR="0" indent="803643" algn="ctr" defTabSz="410751" rtl="0" fontAlgn="auto" latinLnBrk="0" hangingPunct="0">
      <a:lnSpc>
        <a:spcPct val="100000"/>
      </a:lnSpc>
      <a:spcBef>
        <a:spcPts val="0"/>
      </a:spcBef>
      <a:spcAft>
        <a:spcPts val="0"/>
      </a:spcAft>
      <a:buClrTx/>
      <a:buSzTx/>
      <a:buFontTx/>
      <a:buNone/>
      <a:tabLst/>
      <a:defRPr kumimoji="0" sz="1687" b="0" i="0" u="none" strike="noStrike" cap="none" spc="0" normalizeH="0" baseline="0">
        <a:ln>
          <a:noFill/>
        </a:ln>
        <a:solidFill>
          <a:srgbClr val="000000"/>
        </a:solidFill>
        <a:effectLst/>
        <a:uFillTx/>
        <a:latin typeface="ヒラギノ角ゴ ProN W6"/>
        <a:ea typeface="ヒラギノ角ゴ ProN W6"/>
        <a:cs typeface="ヒラギノ角ゴ ProN W6"/>
        <a:sym typeface="ヒラギノ角ゴ ProN W6"/>
      </a:defRPr>
    </a:lvl6pPr>
    <a:lvl7pPr marL="0" marR="0" indent="964372" algn="ctr" defTabSz="410751" rtl="0" fontAlgn="auto" latinLnBrk="0" hangingPunct="0">
      <a:lnSpc>
        <a:spcPct val="100000"/>
      </a:lnSpc>
      <a:spcBef>
        <a:spcPts val="0"/>
      </a:spcBef>
      <a:spcAft>
        <a:spcPts val="0"/>
      </a:spcAft>
      <a:buClrTx/>
      <a:buSzTx/>
      <a:buFontTx/>
      <a:buNone/>
      <a:tabLst/>
      <a:defRPr kumimoji="0" sz="1687" b="0" i="0" u="none" strike="noStrike" cap="none" spc="0" normalizeH="0" baseline="0">
        <a:ln>
          <a:noFill/>
        </a:ln>
        <a:solidFill>
          <a:srgbClr val="000000"/>
        </a:solidFill>
        <a:effectLst/>
        <a:uFillTx/>
        <a:latin typeface="ヒラギノ角ゴ ProN W6"/>
        <a:ea typeface="ヒラギノ角ゴ ProN W6"/>
        <a:cs typeface="ヒラギノ角ゴ ProN W6"/>
        <a:sym typeface="ヒラギノ角ゴ ProN W6"/>
      </a:defRPr>
    </a:lvl7pPr>
    <a:lvl8pPr marL="0" marR="0" indent="1125101" algn="ctr" defTabSz="410751" rtl="0" fontAlgn="auto" latinLnBrk="0" hangingPunct="0">
      <a:lnSpc>
        <a:spcPct val="100000"/>
      </a:lnSpc>
      <a:spcBef>
        <a:spcPts val="0"/>
      </a:spcBef>
      <a:spcAft>
        <a:spcPts val="0"/>
      </a:spcAft>
      <a:buClrTx/>
      <a:buSzTx/>
      <a:buFontTx/>
      <a:buNone/>
      <a:tabLst/>
      <a:defRPr kumimoji="0" sz="1687" b="0" i="0" u="none" strike="noStrike" cap="none" spc="0" normalizeH="0" baseline="0">
        <a:ln>
          <a:noFill/>
        </a:ln>
        <a:solidFill>
          <a:srgbClr val="000000"/>
        </a:solidFill>
        <a:effectLst/>
        <a:uFillTx/>
        <a:latin typeface="ヒラギノ角ゴ ProN W6"/>
        <a:ea typeface="ヒラギノ角ゴ ProN W6"/>
        <a:cs typeface="ヒラギノ角ゴ ProN W6"/>
        <a:sym typeface="ヒラギノ角ゴ ProN W6"/>
      </a:defRPr>
    </a:lvl8pPr>
    <a:lvl9pPr marL="0" marR="0" indent="1285829" algn="ctr" defTabSz="410751" rtl="0" fontAlgn="auto" latinLnBrk="0" hangingPunct="0">
      <a:lnSpc>
        <a:spcPct val="100000"/>
      </a:lnSpc>
      <a:spcBef>
        <a:spcPts val="0"/>
      </a:spcBef>
      <a:spcAft>
        <a:spcPts val="0"/>
      </a:spcAft>
      <a:buClrTx/>
      <a:buSzTx/>
      <a:buFontTx/>
      <a:buNone/>
      <a:tabLst/>
      <a:defRPr kumimoji="0" sz="1687" b="0" i="0" u="none" strike="noStrike" cap="none" spc="0" normalizeH="0" baseline="0">
        <a:ln>
          <a:noFill/>
        </a:ln>
        <a:solidFill>
          <a:srgbClr val="000000"/>
        </a:solidFill>
        <a:effectLst/>
        <a:uFillTx/>
        <a:latin typeface="ヒラギノ角ゴ ProN W6"/>
        <a:ea typeface="ヒラギノ角ゴ ProN W6"/>
        <a:cs typeface="ヒラギノ角ゴ ProN W6"/>
        <a:sym typeface="ヒラギノ角ゴ ProN W6"/>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27BB2B2-6325-5A12-8D7B-45F4B07F33D2}" name="黒須 莉紗" initials="莉黒" userId="S::risa_kurosu@r.recruit.co.jp::852c5664-71cb-4195-ac4c-d0ebdb3374a1" providerId="AD"/>
  <p188:author id="{01D483E1-1FEF-4FFF-AB14-A53B8F64B1CA}" name="大釜 美緒" initials="大美" userId="S::mio_oogama@r.recruit.co.jp::0035233c-0432-4710-b7d2-4a5527915396"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BEB4"/>
    <a:srgbClr val="5E5E5E"/>
    <a:srgbClr val="D9D9D9"/>
    <a:srgbClr val="002060"/>
    <a:srgbClr val="CFD8DC"/>
    <a:srgbClr val="37474F"/>
    <a:srgbClr val="55BBB3"/>
    <a:srgbClr val="C0C4C6"/>
    <a:srgbClr val="E16B6B"/>
    <a:srgbClr val="CBCBC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AAB6EE5-3173-C593-CE57-E9EEF6B2292D}" v="9" dt="2025-10-27T10:55:36.458"/>
  </p1510:revLst>
</p1510:revInfo>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ヒラギノ角ゴ ProN W6"/>
          <a:ea typeface="ヒラギノ角ゴ ProN W6"/>
          <a:cs typeface="ヒラギノ角ゴ ProN W6"/>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Ref idx="minor">
          <a:srgbClr val="000000"/>
        </a:fontRef>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ヒラギノ角ゴ ProN W6"/>
          <a:ea typeface="ヒラギノ角ゴ ProN W6"/>
          <a:cs typeface="ヒラギノ角ゴ ProN W6"/>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Ref idx="minor">
          <a:srgbClr val="000000"/>
        </a:fontRef>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Ref idx="minor">
          <a:srgbClr val="000000"/>
        </a:fontRef>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ヒラギノ角ゴ ProN W6"/>
          <a:ea typeface="ヒラギノ角ゴ ProN W6"/>
          <a:cs typeface="ヒラギノ角ゴ ProN W6"/>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ヒラギノ角ゴ ProN W6"/>
          <a:ea typeface="ヒラギノ角ゴ ProN W6"/>
          <a:cs typeface="ヒラギノ角ゴ ProN W6"/>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ヒラギノ角ゴ ProN W6"/>
          <a:ea typeface="ヒラギノ角ゴ ProN W6"/>
          <a:cs typeface="ヒラギノ角ゴ ProN W6"/>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ヒラギノ角ゴ ProN W6"/>
          <a:ea typeface="ヒラギノ角ゴ ProN W6"/>
          <a:cs typeface="ヒラギノ角ゴ ProN W6"/>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ヒラギノ角ゴ ProN W6"/>
          <a:ea typeface="ヒラギノ角ゴ ProN W6"/>
          <a:cs typeface="ヒラギノ角ゴ ProN W6"/>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ヒラギノ角ゴ ProN W6"/>
          <a:ea typeface="ヒラギノ角ゴ ProN W6"/>
          <a:cs typeface="ヒラギノ角ゴ ProN W6"/>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ヒラギノ角ゴ ProN W6"/>
          <a:ea typeface="ヒラギノ角ゴ ProN W6"/>
          <a:cs typeface="ヒラギノ角ゴ ProN W6"/>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ヒラギノ角ゴ ProN W6"/>
          <a:ea typeface="ヒラギノ角ゴ ProN W6"/>
          <a:cs typeface="ヒラギノ角ゴ ProN W6"/>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ヒラギノ角ゴ ProN W6"/>
          <a:ea typeface="ヒラギノ角ゴ ProN W6"/>
          <a:cs typeface="ヒラギノ角ゴ ProN W6"/>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4545" autoAdjust="0"/>
    <p:restoredTop sz="94660"/>
  </p:normalViewPr>
  <p:slideViewPr>
    <p:cSldViewPr snapToGrid="0">
      <p:cViewPr varScale="1">
        <p:scale>
          <a:sx n="108" d="100"/>
          <a:sy n="108" d="100"/>
        </p:scale>
        <p:origin x="234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ags" Target="tags/tag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 Id="rId22"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青木 萌百" userId="S::aokimomo@r.recruit.co.jp::b1fbb345-35ba-4afb-a6c5-7071621ee6b7" providerId="AD" clId="Web-{4F52BD02-9491-9CE1-F1F9-6CAEC1394ED3}"/>
    <pc:docChg chg="addSld delSld modSld">
      <pc:chgData name="青木 萌百" userId="S::aokimomo@r.recruit.co.jp::b1fbb345-35ba-4afb-a6c5-7071621ee6b7" providerId="AD" clId="Web-{4F52BD02-9491-9CE1-F1F9-6CAEC1394ED3}" dt="2025-10-03T04:17:07.852" v="7"/>
      <pc:docMkLst>
        <pc:docMk/>
      </pc:docMkLst>
      <pc:sldChg chg="add del">
        <pc:chgData name="青木 萌百" userId="S::aokimomo@r.recruit.co.jp::b1fbb345-35ba-4afb-a6c5-7071621ee6b7" providerId="AD" clId="Web-{4F52BD02-9491-9CE1-F1F9-6CAEC1394ED3}" dt="2025-10-03T04:17:07.742" v="6"/>
        <pc:sldMkLst>
          <pc:docMk/>
          <pc:sldMk cId="713207289" sldId="302"/>
        </pc:sldMkLst>
      </pc:sldChg>
      <pc:sldChg chg="modSp">
        <pc:chgData name="青木 萌百" userId="S::aokimomo@r.recruit.co.jp::b1fbb345-35ba-4afb-a6c5-7071621ee6b7" providerId="AD" clId="Web-{4F52BD02-9491-9CE1-F1F9-6CAEC1394ED3}" dt="2025-10-03T04:16:51.195" v="5" actId="20577"/>
        <pc:sldMkLst>
          <pc:docMk/>
          <pc:sldMk cId="1668927493" sldId="308"/>
        </pc:sldMkLst>
        <pc:spChg chg="mod">
          <ac:chgData name="青木 萌百" userId="S::aokimomo@r.recruit.co.jp::b1fbb345-35ba-4afb-a6c5-7071621ee6b7" providerId="AD" clId="Web-{4F52BD02-9491-9CE1-F1F9-6CAEC1394ED3}" dt="2025-10-03T04:16:51.195" v="5" actId="20577"/>
          <ac:spMkLst>
            <pc:docMk/>
            <pc:sldMk cId="1668927493" sldId="308"/>
            <ac:spMk id="2" creationId="{99247628-DA5D-4908-96A7-29DF0B0B0F7B}"/>
          </ac:spMkLst>
        </pc:spChg>
      </pc:sldChg>
      <pc:sldChg chg="add">
        <pc:chgData name="青木 萌百" userId="S::aokimomo@r.recruit.co.jp::b1fbb345-35ba-4afb-a6c5-7071621ee6b7" providerId="AD" clId="Web-{4F52BD02-9491-9CE1-F1F9-6CAEC1394ED3}" dt="2025-10-03T04:17:07.852" v="7"/>
        <pc:sldMkLst>
          <pc:docMk/>
          <pc:sldMk cId="1162446518" sldId="2147474024"/>
        </pc:sldMkLst>
      </pc:sldChg>
    </pc:docChg>
  </pc:docChgLst>
  <pc:docChgLst>
    <pc:chgData name="青木 萌百" userId="S::aokimomo@r.recruit.co.jp::b1fbb345-35ba-4afb-a6c5-7071621ee6b7" providerId="AD" clId="Web-{DAAB6EE5-3173-C593-CE57-E9EEF6B2292D}"/>
    <pc:docChg chg="delSld">
      <pc:chgData name="青木 萌百" userId="S::aokimomo@r.recruit.co.jp::b1fbb345-35ba-4afb-a6c5-7071621ee6b7" providerId="AD" clId="Web-{DAAB6EE5-3173-C593-CE57-E9EEF6B2292D}" dt="2025-10-27T10:55:36.458" v="8"/>
      <pc:docMkLst>
        <pc:docMk/>
      </pc:docMkLst>
      <pc:sldChg chg="del">
        <pc:chgData name="青木 萌百" userId="S::aokimomo@r.recruit.co.jp::b1fbb345-35ba-4afb-a6c5-7071621ee6b7" providerId="AD" clId="Web-{DAAB6EE5-3173-C593-CE57-E9EEF6B2292D}" dt="2025-10-27T10:55:36.443" v="3"/>
        <pc:sldMkLst>
          <pc:docMk/>
          <pc:sldMk cId="3436677611" sldId="331"/>
        </pc:sldMkLst>
      </pc:sldChg>
      <pc:sldChg chg="del">
        <pc:chgData name="青木 萌百" userId="S::aokimomo@r.recruit.co.jp::b1fbb345-35ba-4afb-a6c5-7071621ee6b7" providerId="AD" clId="Web-{DAAB6EE5-3173-C593-CE57-E9EEF6B2292D}" dt="2025-10-27T10:55:36.443" v="0"/>
        <pc:sldMkLst>
          <pc:docMk/>
          <pc:sldMk cId="546036804" sldId="335"/>
        </pc:sldMkLst>
      </pc:sldChg>
      <pc:sldChg chg="del">
        <pc:chgData name="青木 萌百" userId="S::aokimomo@r.recruit.co.jp::b1fbb345-35ba-4afb-a6c5-7071621ee6b7" providerId="AD" clId="Web-{DAAB6EE5-3173-C593-CE57-E9EEF6B2292D}" dt="2025-10-27T10:55:36.443" v="1"/>
        <pc:sldMkLst>
          <pc:docMk/>
          <pc:sldMk cId="996997577" sldId="337"/>
        </pc:sldMkLst>
      </pc:sldChg>
      <pc:sldChg chg="del">
        <pc:chgData name="青木 萌百" userId="S::aokimomo@r.recruit.co.jp::b1fbb345-35ba-4afb-a6c5-7071621ee6b7" providerId="AD" clId="Web-{DAAB6EE5-3173-C593-CE57-E9EEF6B2292D}" dt="2025-10-27T10:55:36.458" v="8"/>
        <pc:sldMkLst>
          <pc:docMk/>
          <pc:sldMk cId="1414795181" sldId="338"/>
        </pc:sldMkLst>
      </pc:sldChg>
      <pc:sldChg chg="del">
        <pc:chgData name="青木 萌百" userId="S::aokimomo@r.recruit.co.jp::b1fbb345-35ba-4afb-a6c5-7071621ee6b7" providerId="AD" clId="Web-{DAAB6EE5-3173-C593-CE57-E9EEF6B2292D}" dt="2025-10-27T10:55:36.458" v="7"/>
        <pc:sldMkLst>
          <pc:docMk/>
          <pc:sldMk cId="1987367992" sldId="339"/>
        </pc:sldMkLst>
      </pc:sldChg>
      <pc:sldChg chg="del">
        <pc:chgData name="青木 萌百" userId="S::aokimomo@r.recruit.co.jp::b1fbb345-35ba-4afb-a6c5-7071621ee6b7" providerId="AD" clId="Web-{DAAB6EE5-3173-C593-CE57-E9EEF6B2292D}" dt="2025-10-27T10:55:36.458" v="6"/>
        <pc:sldMkLst>
          <pc:docMk/>
          <pc:sldMk cId="771068655" sldId="340"/>
        </pc:sldMkLst>
      </pc:sldChg>
      <pc:sldChg chg="del">
        <pc:chgData name="青木 萌百" userId="S::aokimomo@r.recruit.co.jp::b1fbb345-35ba-4afb-a6c5-7071621ee6b7" providerId="AD" clId="Web-{DAAB6EE5-3173-C593-CE57-E9EEF6B2292D}" dt="2025-10-27T10:55:36.443" v="4"/>
        <pc:sldMkLst>
          <pc:docMk/>
          <pc:sldMk cId="1286336779" sldId="343"/>
        </pc:sldMkLst>
      </pc:sldChg>
      <pc:sldChg chg="del">
        <pc:chgData name="青木 萌百" userId="S::aokimomo@r.recruit.co.jp::b1fbb345-35ba-4afb-a6c5-7071621ee6b7" providerId="AD" clId="Web-{DAAB6EE5-3173-C593-CE57-E9EEF6B2292D}" dt="2025-10-27T10:55:36.458" v="5"/>
        <pc:sldMkLst>
          <pc:docMk/>
          <pc:sldMk cId="947663675" sldId="352"/>
        </pc:sldMkLst>
      </pc:sldChg>
      <pc:sldChg chg="del">
        <pc:chgData name="青木 萌百" userId="S::aokimomo@r.recruit.co.jp::b1fbb345-35ba-4afb-a6c5-7071621ee6b7" providerId="AD" clId="Web-{DAAB6EE5-3173-C593-CE57-E9EEF6B2292D}" dt="2025-10-27T10:55:36.443" v="2"/>
        <pc:sldMkLst>
          <pc:docMk/>
          <pc:sldMk cId="3597567203" sldId="692"/>
        </pc:sldMkLst>
      </pc:sldChg>
    </pc:docChg>
  </pc:docChgLst>
</pc:chgInfo>
</file>

<file path=ppt/comments/modernComment_7FFFDA68_454986B6.xml><?xml version="1.0" encoding="utf-8"?>
<p188:cmLst xmlns:a="http://schemas.openxmlformats.org/drawingml/2006/main" xmlns:r="http://schemas.openxmlformats.org/officeDocument/2006/relationships" xmlns:p188="http://schemas.microsoft.com/office/powerpoint/2018/8/main">
  <p188:cm id="{27C346FF-3B89-4AF0-92F2-097059E63E4F}" authorId="{D27BB2B2-6325-5A12-8D7B-45F4B07F33D2}" status="resolved" created="2025-06-25T12:37:57.731" complete="100000">
    <pc:sldMkLst xmlns:pc="http://schemas.microsoft.com/office/powerpoint/2013/main/command">
      <pc:docMk/>
      <pc:sldMk cId="1162446518" sldId="2147474024"/>
    </pc:sldMkLst>
    <p188:txBody>
      <a:bodyPr/>
      <a:lstStyle/>
      <a:p>
        <a:r>
          <a:rPr lang="ja-JP" altLang="en-US"/>
          <a:t>19のかわりにこれ入れるのどうか？</a:t>
        </a:r>
      </a:p>
    </p188:txBody>
    <p188:extLst>
      <p:ext xmlns:p="http://schemas.openxmlformats.org/presentationml/2006/main" uri="{57CB4572-C831-44C2-8A1C-0ADB6CCDFE69}">
        <p223:reactions xmlns:p223="http://schemas.microsoft.com/office/powerpoint/2022/03/main">
          <p223:rxn type="👍">
            <p223:instance time="2025-06-26T02:55:23.258" authorId="{01D483E1-1FEF-4FFF-AB14-A53B8F64B1CA}"/>
          </p223:rxn>
        </p223:reactions>
      </p:ext>
    </p188:extLst>
  </p188:cm>
  <p188:cm id="{2D82A838-3E2A-48EE-A995-023587A5526D}" authorId="{D27BB2B2-6325-5A12-8D7B-45F4B07F33D2}" status="resolved" created="2025-06-25T12:47:59.637" complete="100000">
    <pc:sldMkLst xmlns:pc="http://schemas.microsoft.com/office/powerpoint/2013/main/command">
      <pc:docMk/>
      <pc:sldMk cId="1162446518" sldId="2147474024"/>
    </pc:sldMkLst>
    <p188:txBody>
      <a:bodyPr/>
      <a:lstStyle/>
      <a:p>
        <a:r>
          <a:rPr lang="ja-JP" altLang="en-US"/>
          <a:t>ソリューションマップできたらこのスライドのあとに追加する</a:t>
        </a:r>
      </a:p>
    </p188:txBody>
    <p188:extLst>
      <p:ext xmlns:p="http://schemas.openxmlformats.org/presentationml/2006/main" uri="{57CB4572-C831-44C2-8A1C-0ADB6CCDFE69}">
        <p223:reactions xmlns:p223="http://schemas.microsoft.com/office/powerpoint/2022/03/main">
          <p223:rxn type="👍">
            <p223:instance time="2025-06-26T02:55:24.602" authorId="{01D483E1-1FEF-4FFF-AB14-A53B8F64B1CA}"/>
          </p223:rxn>
        </p223:reactions>
      </p:ext>
    </p188:extLst>
  </p188:cm>
  <p188:cm id="{4E4ABA7C-06F0-471E-936C-A994B77D84DA}" authorId="{01D483E1-1FEF-4FFF-AB14-A53B8F64B1CA}" status="resolved" created="2025-06-26T03:35:59.408" complete="100000">
    <pc:sldMkLst xmlns:pc="http://schemas.microsoft.com/office/powerpoint/2013/main/command">
      <pc:docMk/>
      <pc:sldMk cId="1162446518" sldId="2147474024"/>
    </pc:sldMkLst>
    <p188:txBody>
      <a:bodyPr/>
      <a:lstStyle/>
      <a:p>
        <a:r>
          <a:rPr lang="en-US"/>
          <a:t>この仮説立てをもとに顕在化している課題とは別に、サーベイを活用して隠れた課題の発見につなげていきたい、という思いも伝えたい。</a:t>
        </a:r>
      </a:p>
    </p188:txBody>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6" name="Shape 136"/>
          <p:cNvSpPr>
            <a:spLocks noGrp="1" noRot="1" noChangeAspect="1"/>
          </p:cNvSpPr>
          <p:nvPr>
            <p:ph type="sldImg"/>
          </p:nvPr>
        </p:nvSpPr>
        <p:spPr>
          <a:xfrm>
            <a:off x="1143000" y="685800"/>
            <a:ext cx="4572000" cy="3429000"/>
          </a:xfrm>
          <a:prstGeom prst="rect">
            <a:avLst/>
          </a:prstGeom>
        </p:spPr>
        <p:txBody>
          <a:bodyPr/>
          <a:lstStyle/>
          <a:p>
            <a:endParaRPr/>
          </a:p>
        </p:txBody>
      </p:sp>
      <p:sp>
        <p:nvSpPr>
          <p:cNvPr id="137" name="Shape 137"/>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321457" latinLnBrk="0">
      <a:lnSpc>
        <a:spcPct val="117999"/>
      </a:lnSpc>
      <a:defRPr sz="1547">
        <a:latin typeface="+mn-lt"/>
        <a:ea typeface="+mn-ea"/>
        <a:cs typeface="+mn-cs"/>
        <a:sym typeface="ヒラギノ角ゴ ProN W3"/>
      </a:defRPr>
    </a:lvl1pPr>
    <a:lvl2pPr indent="160729" defTabSz="321457" latinLnBrk="0">
      <a:lnSpc>
        <a:spcPct val="117999"/>
      </a:lnSpc>
      <a:defRPr sz="1547">
        <a:latin typeface="+mn-lt"/>
        <a:ea typeface="+mn-ea"/>
        <a:cs typeface="+mn-cs"/>
        <a:sym typeface="ヒラギノ角ゴ ProN W3"/>
      </a:defRPr>
    </a:lvl2pPr>
    <a:lvl3pPr indent="321457" defTabSz="321457" latinLnBrk="0">
      <a:lnSpc>
        <a:spcPct val="117999"/>
      </a:lnSpc>
      <a:defRPr sz="1547">
        <a:latin typeface="+mn-lt"/>
        <a:ea typeface="+mn-ea"/>
        <a:cs typeface="+mn-cs"/>
        <a:sym typeface="ヒラギノ角ゴ ProN W3"/>
      </a:defRPr>
    </a:lvl3pPr>
    <a:lvl4pPr indent="482186" defTabSz="321457" latinLnBrk="0">
      <a:lnSpc>
        <a:spcPct val="117999"/>
      </a:lnSpc>
      <a:defRPr sz="1547">
        <a:latin typeface="+mn-lt"/>
        <a:ea typeface="+mn-ea"/>
        <a:cs typeface="+mn-cs"/>
        <a:sym typeface="ヒラギノ角ゴ ProN W3"/>
      </a:defRPr>
    </a:lvl4pPr>
    <a:lvl5pPr indent="642915" defTabSz="321457" latinLnBrk="0">
      <a:lnSpc>
        <a:spcPct val="117999"/>
      </a:lnSpc>
      <a:defRPr sz="1547">
        <a:latin typeface="+mn-lt"/>
        <a:ea typeface="+mn-ea"/>
        <a:cs typeface="+mn-cs"/>
        <a:sym typeface="ヒラギノ角ゴ ProN W3"/>
      </a:defRPr>
    </a:lvl5pPr>
    <a:lvl6pPr indent="803643" defTabSz="321457" latinLnBrk="0">
      <a:lnSpc>
        <a:spcPct val="117999"/>
      </a:lnSpc>
      <a:defRPr sz="1547">
        <a:latin typeface="+mn-lt"/>
        <a:ea typeface="+mn-ea"/>
        <a:cs typeface="+mn-cs"/>
        <a:sym typeface="ヒラギノ角ゴ ProN W3"/>
      </a:defRPr>
    </a:lvl6pPr>
    <a:lvl7pPr indent="964372" defTabSz="321457" latinLnBrk="0">
      <a:lnSpc>
        <a:spcPct val="117999"/>
      </a:lnSpc>
      <a:defRPr sz="1547">
        <a:latin typeface="+mn-lt"/>
        <a:ea typeface="+mn-ea"/>
        <a:cs typeface="+mn-cs"/>
        <a:sym typeface="ヒラギノ角ゴ ProN W3"/>
      </a:defRPr>
    </a:lvl7pPr>
    <a:lvl8pPr indent="1125101" defTabSz="321457" latinLnBrk="0">
      <a:lnSpc>
        <a:spcPct val="117999"/>
      </a:lnSpc>
      <a:defRPr sz="1547">
        <a:latin typeface="+mn-lt"/>
        <a:ea typeface="+mn-ea"/>
        <a:cs typeface="+mn-cs"/>
        <a:sym typeface="ヒラギノ角ゴ ProN W3"/>
      </a:defRPr>
    </a:lvl8pPr>
    <a:lvl9pPr indent="1285829" defTabSz="321457" latinLnBrk="0">
      <a:lnSpc>
        <a:spcPct val="117999"/>
      </a:lnSpc>
      <a:defRPr sz="1547">
        <a:latin typeface="+mn-lt"/>
        <a:ea typeface="+mn-ea"/>
        <a:cs typeface="+mn-cs"/>
        <a:sym typeface="ヒラギノ角ゴ ProN W3"/>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E5C349A-D363-A246-B47A-27A6E8AF9195}" type="slidenum">
              <a:rPr lang="en-US" smtClean="0"/>
              <a:t>2</a:t>
            </a:fld>
            <a:endParaRPr lang="en-US"/>
          </a:p>
        </p:txBody>
      </p:sp>
    </p:spTree>
    <p:extLst>
      <p:ext uri="{BB962C8B-B14F-4D97-AF65-F5344CB8AC3E}">
        <p14:creationId xmlns:p14="http://schemas.microsoft.com/office/powerpoint/2010/main" val="15049950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68400" y="1243013"/>
            <a:ext cx="4470400" cy="33528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E5C349A-D363-A246-B47A-27A6E8AF9195}" type="slidenum">
              <a:rPr lang="en-US" smtClean="0"/>
              <a:t>3</a:t>
            </a:fld>
            <a:endParaRPr lang="en-US"/>
          </a:p>
        </p:txBody>
      </p:sp>
    </p:spTree>
    <p:extLst>
      <p:ext uri="{BB962C8B-B14F-4D97-AF65-F5344CB8AC3E}">
        <p14:creationId xmlns:p14="http://schemas.microsoft.com/office/powerpoint/2010/main" val="23883640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68400" y="1243013"/>
            <a:ext cx="4470400" cy="33528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E5C349A-D363-A246-B47A-27A6E8AF9195}" type="slidenum">
              <a:rPr lang="en-US" smtClean="0"/>
              <a:t>4</a:t>
            </a:fld>
            <a:endParaRPr lang="en-US"/>
          </a:p>
        </p:txBody>
      </p:sp>
    </p:spTree>
    <p:extLst>
      <p:ext uri="{BB962C8B-B14F-4D97-AF65-F5344CB8AC3E}">
        <p14:creationId xmlns:p14="http://schemas.microsoft.com/office/powerpoint/2010/main" val="19035299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68400" y="1243013"/>
            <a:ext cx="4470400" cy="33528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E5C349A-D363-A246-B47A-27A6E8AF9195}" type="slidenum">
              <a:rPr lang="en-US" smtClean="0"/>
              <a:t>5</a:t>
            </a:fld>
            <a:endParaRPr lang="en-US"/>
          </a:p>
        </p:txBody>
      </p:sp>
    </p:spTree>
    <p:extLst>
      <p:ext uri="{BB962C8B-B14F-4D97-AF65-F5344CB8AC3E}">
        <p14:creationId xmlns:p14="http://schemas.microsoft.com/office/powerpoint/2010/main" val="10878587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68400" y="1243013"/>
            <a:ext cx="4470400" cy="33528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E5C349A-D363-A246-B47A-27A6E8AF9195}" type="slidenum">
              <a:rPr lang="en-US" smtClean="0"/>
              <a:t>6</a:t>
            </a:fld>
            <a:endParaRPr lang="en-US"/>
          </a:p>
        </p:txBody>
      </p:sp>
    </p:spTree>
    <p:extLst>
      <p:ext uri="{BB962C8B-B14F-4D97-AF65-F5344CB8AC3E}">
        <p14:creationId xmlns:p14="http://schemas.microsoft.com/office/powerpoint/2010/main" val="42479727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a:p>
          <a:p>
            <a:endParaRPr kumimoji="1" lang="en-US" altLang="ja-JP"/>
          </a:p>
          <a:p>
            <a:r>
              <a:rPr kumimoji="1" lang="ja-JP" altLang="en-US"/>
              <a:t>事前周知の際に伝えてほしい</a:t>
            </a:r>
          </a:p>
        </p:txBody>
      </p:sp>
    </p:spTree>
    <p:extLst>
      <p:ext uri="{BB962C8B-B14F-4D97-AF65-F5344CB8AC3E}">
        <p14:creationId xmlns:p14="http://schemas.microsoft.com/office/powerpoint/2010/main" val="31214648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a:p>
          <a:p>
            <a:endParaRPr kumimoji="1" lang="en-US" altLang="ja-JP"/>
          </a:p>
          <a:p>
            <a:r>
              <a:rPr kumimoji="1" lang="ja-JP" altLang="en-US"/>
              <a:t>事前周知の際に伝えてほしい</a:t>
            </a:r>
          </a:p>
        </p:txBody>
      </p:sp>
    </p:spTree>
    <p:extLst>
      <p:ext uri="{BB962C8B-B14F-4D97-AF65-F5344CB8AC3E}">
        <p14:creationId xmlns:p14="http://schemas.microsoft.com/office/powerpoint/2010/main" val="11146206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7.tiff"/><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7.tif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7.tiff"/><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media/image6.jpeg"/><Relationship Id="rId5" Type="http://schemas.openxmlformats.org/officeDocument/2006/relationships/image" Target="../media/image5.png"/><Relationship Id="rId4"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7.tif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タイトル&amp;サブタイトル">
    <p:spTree>
      <p:nvGrpSpPr>
        <p:cNvPr id="1" name=""/>
        <p:cNvGrpSpPr/>
        <p:nvPr/>
      </p:nvGrpSpPr>
      <p:grpSpPr>
        <a:xfrm>
          <a:off x="0" y="0"/>
          <a:ext cx="0" cy="0"/>
          <a:chOff x="0" y="0"/>
          <a:chExt cx="0" cy="0"/>
        </a:xfrm>
      </p:grpSpPr>
      <p:sp>
        <p:nvSpPr>
          <p:cNvPr id="11" name="タイトルテキスト"/>
          <p:cNvSpPr txBox="1">
            <a:spLocks noGrp="1"/>
          </p:cNvSpPr>
          <p:nvPr>
            <p:ph type="title"/>
          </p:nvPr>
        </p:nvSpPr>
        <p:spPr>
          <a:xfrm>
            <a:off x="892969" y="1151930"/>
            <a:ext cx="7358063" cy="2321719"/>
          </a:xfrm>
          <a:prstGeom prst="rect">
            <a:avLst/>
          </a:prstGeom>
        </p:spPr>
        <p:txBody>
          <a:bodyPr anchor="b"/>
          <a:lstStyle/>
          <a:p>
            <a:r>
              <a:t>タイトルテキスト</a:t>
            </a:r>
          </a:p>
        </p:txBody>
      </p:sp>
      <p:sp>
        <p:nvSpPr>
          <p:cNvPr id="12" name="本文レベル1…"/>
          <p:cNvSpPr txBox="1">
            <a:spLocks noGrp="1"/>
          </p:cNvSpPr>
          <p:nvPr>
            <p:ph type="body" sz="quarter" idx="1"/>
          </p:nvPr>
        </p:nvSpPr>
        <p:spPr>
          <a:xfrm>
            <a:off x="892969" y="3545086"/>
            <a:ext cx="7358063" cy="794742"/>
          </a:xfrm>
          <a:prstGeom prst="rect">
            <a:avLst/>
          </a:prstGeom>
        </p:spPr>
        <p:txBody>
          <a:bodyPr anchor="t"/>
          <a:lstStyle>
            <a:lvl1pPr marL="0" indent="0" algn="ctr">
              <a:spcBef>
                <a:spcPts val="0"/>
              </a:spcBef>
              <a:buSzTx/>
              <a:buNone/>
              <a:defRPr sz="2601"/>
            </a:lvl1pPr>
            <a:lvl2pPr marL="0" indent="0" algn="ctr">
              <a:spcBef>
                <a:spcPts val="0"/>
              </a:spcBef>
              <a:buSzTx/>
              <a:buNone/>
              <a:defRPr sz="2601"/>
            </a:lvl2pPr>
            <a:lvl3pPr marL="0" indent="0" algn="ctr">
              <a:spcBef>
                <a:spcPts val="0"/>
              </a:spcBef>
              <a:buSzTx/>
              <a:buNone/>
              <a:defRPr sz="2601"/>
            </a:lvl3pPr>
            <a:lvl4pPr marL="0" indent="0" algn="ctr">
              <a:spcBef>
                <a:spcPts val="0"/>
              </a:spcBef>
              <a:buSzTx/>
              <a:buNone/>
              <a:defRPr sz="2601"/>
            </a:lvl4pPr>
            <a:lvl5pPr marL="0" indent="0" algn="ctr">
              <a:spcBef>
                <a:spcPts val="0"/>
              </a:spcBef>
              <a:buSzTx/>
              <a:buNone/>
              <a:defRPr sz="2601"/>
            </a:lvl5pPr>
          </a:lstStyle>
          <a:p>
            <a:r>
              <a:t>本文レベル1</a:t>
            </a:r>
          </a:p>
          <a:p>
            <a:pPr lvl="1"/>
            <a:r>
              <a:t>本文レベル2</a:t>
            </a:r>
          </a:p>
          <a:p>
            <a:pPr lvl="2"/>
            <a:r>
              <a:t>本文レベル3</a:t>
            </a:r>
          </a:p>
          <a:p>
            <a:pPr lvl="3"/>
            <a:r>
              <a:t>本文レベル4</a:t>
            </a:r>
          </a:p>
          <a:p>
            <a:pPr lvl="4"/>
            <a:r>
              <a:t>本文レベル5</a:t>
            </a:r>
          </a:p>
        </p:txBody>
      </p:sp>
      <p:sp>
        <p:nvSpPr>
          <p:cNvPr id="13" name="スライド番号"/>
          <p:cNvSpPr txBox="1">
            <a:spLocks noGrp="1"/>
          </p:cNvSpPr>
          <p:nvPr>
            <p:ph type="sldNum" sz="quarter" idx="2"/>
          </p:nvPr>
        </p:nvSpPr>
        <p:spPr>
          <a:xfrm>
            <a:off x="4430158" y="6536531"/>
            <a:ext cx="278923" cy="275717"/>
          </a:xfrm>
          <a:prstGeom prst="rect">
            <a:avLst/>
          </a:prstGeom>
        </p:spPr>
        <p:txBody>
          <a:bodyPr/>
          <a:lstStyle>
            <a:lvl1pPr>
              <a:defRPr>
                <a:latin typeface="Helvetica Neue Thin"/>
                <a:ea typeface="Helvetica Neue Thin"/>
                <a:cs typeface="Helvetica Neue Thin"/>
                <a:sym typeface="Helvetica Neue Thin"/>
              </a:defRPr>
            </a:lvl1p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画像（3点）">
    <p:spTree>
      <p:nvGrpSpPr>
        <p:cNvPr id="1" name=""/>
        <p:cNvGrpSpPr/>
        <p:nvPr/>
      </p:nvGrpSpPr>
      <p:grpSpPr>
        <a:xfrm>
          <a:off x="0" y="0"/>
          <a:ext cx="0" cy="0"/>
          <a:chOff x="0" y="0"/>
          <a:chExt cx="0" cy="0"/>
        </a:xfrm>
      </p:grpSpPr>
      <p:sp>
        <p:nvSpPr>
          <p:cNvPr id="83" name="イメージ"/>
          <p:cNvSpPr>
            <a:spLocks noGrp="1"/>
          </p:cNvSpPr>
          <p:nvPr>
            <p:ph type="pic" sz="quarter" idx="13"/>
          </p:nvPr>
        </p:nvSpPr>
        <p:spPr>
          <a:xfrm>
            <a:off x="4723805" y="3580805"/>
            <a:ext cx="3750469" cy="2652117"/>
          </a:xfrm>
          <a:prstGeom prst="rect">
            <a:avLst/>
          </a:prstGeom>
        </p:spPr>
        <p:txBody>
          <a:bodyPr lIns="91439" tIns="45719" rIns="91439" bIns="45719" anchor="t">
            <a:noAutofit/>
          </a:bodyPr>
          <a:lstStyle/>
          <a:p>
            <a:endParaRPr/>
          </a:p>
        </p:txBody>
      </p:sp>
      <p:sp>
        <p:nvSpPr>
          <p:cNvPr id="84" name="イメージ"/>
          <p:cNvSpPr>
            <a:spLocks noGrp="1"/>
          </p:cNvSpPr>
          <p:nvPr>
            <p:ph type="pic" sz="quarter" idx="14"/>
          </p:nvPr>
        </p:nvSpPr>
        <p:spPr>
          <a:xfrm>
            <a:off x="4723805" y="625078"/>
            <a:ext cx="3750469" cy="2652117"/>
          </a:xfrm>
          <a:prstGeom prst="rect">
            <a:avLst/>
          </a:prstGeom>
        </p:spPr>
        <p:txBody>
          <a:bodyPr lIns="91439" tIns="45719" rIns="91439" bIns="45719" anchor="t">
            <a:noAutofit/>
          </a:bodyPr>
          <a:lstStyle/>
          <a:p>
            <a:endParaRPr/>
          </a:p>
        </p:txBody>
      </p:sp>
      <p:sp>
        <p:nvSpPr>
          <p:cNvPr id="85" name="イメージ"/>
          <p:cNvSpPr>
            <a:spLocks noGrp="1"/>
          </p:cNvSpPr>
          <p:nvPr>
            <p:ph type="pic" sz="half" idx="15"/>
          </p:nvPr>
        </p:nvSpPr>
        <p:spPr>
          <a:xfrm>
            <a:off x="669726" y="625078"/>
            <a:ext cx="3750469" cy="5607844"/>
          </a:xfrm>
          <a:prstGeom prst="rect">
            <a:avLst/>
          </a:prstGeom>
        </p:spPr>
        <p:txBody>
          <a:bodyPr lIns="91439" tIns="45719" rIns="91439" bIns="45719" anchor="t">
            <a:noAutofit/>
          </a:bodyPr>
          <a:lstStyle/>
          <a:p>
            <a:endParaRPr/>
          </a:p>
        </p:txBody>
      </p:sp>
      <p:sp>
        <p:nvSpPr>
          <p:cNvPr id="86" name="スライド番号"/>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引用">
    <p:spTree>
      <p:nvGrpSpPr>
        <p:cNvPr id="1" name=""/>
        <p:cNvGrpSpPr/>
        <p:nvPr/>
      </p:nvGrpSpPr>
      <p:grpSpPr>
        <a:xfrm>
          <a:off x="0" y="0"/>
          <a:ext cx="0" cy="0"/>
          <a:chOff x="0" y="0"/>
          <a:chExt cx="0" cy="0"/>
        </a:xfrm>
      </p:grpSpPr>
      <p:sp>
        <p:nvSpPr>
          <p:cNvPr id="93" name="–Johnny Appleseed"/>
          <p:cNvSpPr txBox="1">
            <a:spLocks noGrp="1"/>
          </p:cNvSpPr>
          <p:nvPr>
            <p:ph type="body" sz="quarter" idx="13"/>
          </p:nvPr>
        </p:nvSpPr>
        <p:spPr>
          <a:xfrm>
            <a:off x="892969" y="4473773"/>
            <a:ext cx="7358063" cy="362215"/>
          </a:xfrm>
          <a:prstGeom prst="rect">
            <a:avLst/>
          </a:prstGeom>
        </p:spPr>
        <p:txBody>
          <a:bodyPr anchor="t">
            <a:spAutoFit/>
          </a:bodyPr>
          <a:lstStyle>
            <a:lvl1pPr marL="0" indent="0" algn="ctr">
              <a:spcBef>
                <a:spcPts val="0"/>
              </a:spcBef>
              <a:buSzTx/>
              <a:buNone/>
              <a:defRPr sz="1687"/>
            </a:lvl1pPr>
          </a:lstStyle>
          <a:p>
            <a:r>
              <a:t>–Johnny Appleseed</a:t>
            </a:r>
          </a:p>
        </p:txBody>
      </p:sp>
      <p:sp>
        <p:nvSpPr>
          <p:cNvPr id="94" name="“ここに引用を入力してください。”"/>
          <p:cNvSpPr txBox="1">
            <a:spLocks noGrp="1"/>
          </p:cNvSpPr>
          <p:nvPr>
            <p:ph type="body" sz="quarter" idx="14"/>
          </p:nvPr>
        </p:nvSpPr>
        <p:spPr>
          <a:xfrm>
            <a:off x="892969" y="2979431"/>
            <a:ext cx="7358063" cy="470513"/>
          </a:xfrm>
          <a:prstGeom prst="rect">
            <a:avLst/>
          </a:prstGeom>
        </p:spPr>
        <p:txBody>
          <a:bodyPr>
            <a:spAutoFit/>
          </a:bodyPr>
          <a:lstStyle>
            <a:lvl1pPr marL="0" indent="0" algn="ctr">
              <a:spcBef>
                <a:spcPts val="0"/>
              </a:spcBef>
              <a:buSzTx/>
              <a:buNone/>
              <a:defRPr sz="2391"/>
            </a:lvl1pPr>
          </a:lstStyle>
          <a:p>
            <a:r>
              <a:t>“ここに引用を入力してください。”</a:t>
            </a:r>
          </a:p>
        </p:txBody>
      </p:sp>
      <p:sp>
        <p:nvSpPr>
          <p:cNvPr id="95" name="スライド番号"/>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写真">
    <p:spTree>
      <p:nvGrpSpPr>
        <p:cNvPr id="1" name=""/>
        <p:cNvGrpSpPr/>
        <p:nvPr/>
      </p:nvGrpSpPr>
      <p:grpSpPr>
        <a:xfrm>
          <a:off x="0" y="0"/>
          <a:ext cx="0" cy="0"/>
          <a:chOff x="0" y="0"/>
          <a:chExt cx="0" cy="0"/>
        </a:xfrm>
      </p:grpSpPr>
      <p:sp>
        <p:nvSpPr>
          <p:cNvPr id="102" name="イメージ"/>
          <p:cNvSpPr>
            <a:spLocks noGrp="1"/>
          </p:cNvSpPr>
          <p:nvPr>
            <p:ph type="pic" idx="13"/>
          </p:nvPr>
        </p:nvSpPr>
        <p:spPr>
          <a:xfrm>
            <a:off x="0" y="0"/>
            <a:ext cx="9144000" cy="6858000"/>
          </a:xfrm>
          <a:prstGeom prst="rect">
            <a:avLst/>
          </a:prstGeom>
        </p:spPr>
        <p:txBody>
          <a:bodyPr lIns="91439" tIns="45719" rIns="91439" bIns="45719" anchor="t">
            <a:noAutofit/>
          </a:bodyPr>
          <a:lstStyle/>
          <a:p>
            <a:endParaRPr/>
          </a:p>
        </p:txBody>
      </p:sp>
      <p:sp>
        <p:nvSpPr>
          <p:cNvPr id="103" name="スライド番号"/>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空白">
    <p:spTree>
      <p:nvGrpSpPr>
        <p:cNvPr id="1" name=""/>
        <p:cNvGrpSpPr/>
        <p:nvPr/>
      </p:nvGrpSpPr>
      <p:grpSpPr>
        <a:xfrm>
          <a:off x="0" y="0"/>
          <a:ext cx="0" cy="0"/>
          <a:chOff x="0" y="0"/>
          <a:chExt cx="0" cy="0"/>
        </a:xfrm>
      </p:grpSpPr>
      <p:sp>
        <p:nvSpPr>
          <p:cNvPr id="110" name="スライド番号"/>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117" name="Rectangle 7"/>
          <p:cNvSpPr/>
          <p:nvPr/>
        </p:nvSpPr>
        <p:spPr>
          <a:xfrm>
            <a:off x="-1" y="263769"/>
            <a:ext cx="9144001" cy="6330462"/>
          </a:xfrm>
          <a:prstGeom prst="rect">
            <a:avLst/>
          </a:prstGeom>
          <a:solidFill>
            <a:srgbClr val="CFD8DC"/>
          </a:solidFill>
          <a:ln w="12700">
            <a:miter lim="400000"/>
          </a:ln>
        </p:spPr>
        <p:txBody>
          <a:bodyPr lIns="42203" tIns="42203" rIns="42203" bIns="42203" anchor="ctr"/>
          <a:lstStyle/>
          <a:p>
            <a:pPr defTabSz="914367">
              <a:defRPr>
                <a:solidFill>
                  <a:srgbClr val="FFFFFF"/>
                </a:solidFill>
                <a:latin typeface="Calibri"/>
                <a:ea typeface="Calibri"/>
                <a:cs typeface="Calibri"/>
                <a:sym typeface="Calibri"/>
              </a:defRPr>
            </a:pPr>
            <a:endParaRPr sz="1186"/>
          </a:p>
        </p:txBody>
      </p:sp>
      <p:sp>
        <p:nvSpPr>
          <p:cNvPr id="118" name="Rectangle 8"/>
          <p:cNvSpPr/>
          <p:nvPr/>
        </p:nvSpPr>
        <p:spPr>
          <a:xfrm>
            <a:off x="-1" y="263768"/>
            <a:ext cx="9144001" cy="675250"/>
          </a:xfrm>
          <a:prstGeom prst="rect">
            <a:avLst/>
          </a:prstGeom>
          <a:solidFill>
            <a:srgbClr val="37474F"/>
          </a:solidFill>
          <a:ln w="12700">
            <a:miter lim="400000"/>
          </a:ln>
        </p:spPr>
        <p:txBody>
          <a:bodyPr lIns="42203" tIns="42203" rIns="42203" bIns="42203" anchor="ctr"/>
          <a:lstStyle/>
          <a:p>
            <a:pPr defTabSz="914367">
              <a:defRPr>
                <a:solidFill>
                  <a:srgbClr val="FFFFFF"/>
                </a:solidFill>
                <a:latin typeface="Calibri"/>
                <a:ea typeface="Calibri"/>
                <a:cs typeface="Calibri"/>
                <a:sym typeface="Calibri"/>
              </a:defRPr>
            </a:pPr>
            <a:endParaRPr sz="1186"/>
          </a:p>
        </p:txBody>
      </p:sp>
      <p:sp>
        <p:nvSpPr>
          <p:cNvPr id="119" name="Rectangle 13"/>
          <p:cNvSpPr/>
          <p:nvPr/>
        </p:nvSpPr>
        <p:spPr>
          <a:xfrm>
            <a:off x="351692" y="1099129"/>
            <a:ext cx="8440616" cy="5064370"/>
          </a:xfrm>
          <a:prstGeom prst="rect">
            <a:avLst/>
          </a:prstGeom>
          <a:solidFill>
            <a:srgbClr val="FFFFFF"/>
          </a:solidFill>
          <a:ln w="12700">
            <a:miter lim="400000"/>
          </a:ln>
        </p:spPr>
        <p:txBody>
          <a:bodyPr lIns="42203" tIns="42203" rIns="42203" bIns="42203" anchor="ctr"/>
          <a:lstStyle/>
          <a:p>
            <a:pPr defTabSz="914367">
              <a:defRPr>
                <a:solidFill>
                  <a:srgbClr val="FFFFFF"/>
                </a:solidFill>
                <a:latin typeface="Calibri"/>
                <a:ea typeface="Calibri"/>
                <a:cs typeface="Calibri"/>
                <a:sym typeface="Calibri"/>
              </a:defRPr>
            </a:pPr>
            <a:endParaRPr sz="1186"/>
          </a:p>
        </p:txBody>
      </p:sp>
      <p:pic>
        <p:nvPicPr>
          <p:cNvPr id="120" name="Picture 12" descr="Picture 12"/>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7522906" y="389562"/>
            <a:ext cx="1269402" cy="423662"/>
          </a:xfrm>
          <a:prstGeom prst="rect">
            <a:avLst/>
          </a:prstGeom>
          <a:ln w="12700">
            <a:miter lim="400000"/>
          </a:ln>
        </p:spPr>
      </p:pic>
      <p:sp>
        <p:nvSpPr>
          <p:cNvPr id="121" name="Rectangle 5"/>
          <p:cNvSpPr/>
          <p:nvPr/>
        </p:nvSpPr>
        <p:spPr>
          <a:xfrm>
            <a:off x="-1" y="263769"/>
            <a:ext cx="9144001" cy="6330462"/>
          </a:xfrm>
          <a:prstGeom prst="rect">
            <a:avLst/>
          </a:prstGeom>
          <a:solidFill>
            <a:srgbClr val="FFFFFF"/>
          </a:solidFill>
          <a:ln w="12700">
            <a:miter lim="400000"/>
          </a:ln>
        </p:spPr>
        <p:txBody>
          <a:bodyPr lIns="42203" tIns="42203" rIns="42203" bIns="42203" anchor="ctr"/>
          <a:lstStyle/>
          <a:p>
            <a:pPr defTabSz="914367">
              <a:defRPr>
                <a:solidFill>
                  <a:srgbClr val="FFFFFF"/>
                </a:solidFill>
                <a:latin typeface="Calibri"/>
                <a:ea typeface="Calibri"/>
                <a:cs typeface="Calibri"/>
                <a:sym typeface="Calibri"/>
              </a:defRPr>
            </a:pPr>
            <a:endParaRPr sz="1186"/>
          </a:p>
        </p:txBody>
      </p:sp>
      <p:sp>
        <p:nvSpPr>
          <p:cNvPr id="8" name="四角形">
            <a:extLst>
              <a:ext uri="{FF2B5EF4-FFF2-40B4-BE49-F238E27FC236}">
                <a16:creationId xmlns:a16="http://schemas.microsoft.com/office/drawing/2014/main" id="{7EBCDE6C-EF82-4E63-8ED9-32154AA1794A}"/>
              </a:ext>
            </a:extLst>
          </p:cNvPr>
          <p:cNvSpPr/>
          <p:nvPr userDrawn="1"/>
        </p:nvSpPr>
        <p:spPr>
          <a:xfrm>
            <a:off x="-1" y="-2976"/>
            <a:ext cx="9144001" cy="892969"/>
          </a:xfrm>
          <a:prstGeom prst="rect">
            <a:avLst/>
          </a:prstGeom>
          <a:solidFill>
            <a:srgbClr val="55BBB3"/>
          </a:solidFill>
          <a:ln w="12700">
            <a:miter lim="400000"/>
          </a:ln>
        </p:spPr>
        <p:txBody>
          <a:bodyPr lIns="35719" tIns="35719" rIns="35719" bIns="35719" anchor="ctr"/>
          <a:lstStyle/>
          <a:p>
            <a:pPr>
              <a:defRPr sz="2200">
                <a:solidFill>
                  <a:srgbClr val="0BBEB4"/>
                </a:solidFill>
                <a:latin typeface="+mn-lt"/>
                <a:ea typeface="+mn-ea"/>
                <a:cs typeface="+mn-cs"/>
                <a:sym typeface="ヒラギノ角ゴ ProN W3"/>
              </a:defRPr>
            </a:pPr>
            <a:endParaRPr sz="1547"/>
          </a:p>
        </p:txBody>
      </p:sp>
      <p:pic>
        <p:nvPicPr>
          <p:cNvPr id="9" name="イメージ" descr="イメージ">
            <a:extLst>
              <a:ext uri="{FF2B5EF4-FFF2-40B4-BE49-F238E27FC236}">
                <a16:creationId xmlns:a16="http://schemas.microsoft.com/office/drawing/2014/main" id="{4EF24628-C06B-4D70-A071-0AEDFCCBA1F1}"/>
              </a:ext>
            </a:extLst>
          </p:cNvPr>
          <p:cNvPicPr>
            <a:picLocks noChangeAspect="1"/>
          </p:cNvPicPr>
          <p:nvPr userDrawn="1"/>
        </p:nvPicPr>
        <p:blipFill>
          <a:blip r:embed="rId3" cstate="print">
            <a:alphaModFix amt="16732"/>
            <a:extLst>
              <a:ext uri="{28A0092B-C50C-407E-A947-70E740481C1C}">
                <a14:useLocalDpi xmlns:a14="http://schemas.microsoft.com/office/drawing/2010/main"/>
              </a:ext>
            </a:extLst>
          </a:blip>
          <a:srcRect/>
          <a:stretch>
            <a:fillRect/>
          </a:stretch>
        </p:blipFill>
        <p:spPr>
          <a:xfrm>
            <a:off x="7305659" y="231707"/>
            <a:ext cx="1703860" cy="423638"/>
          </a:xfrm>
          <a:prstGeom prst="rect">
            <a:avLst/>
          </a:prstGeom>
          <a:ln w="12700">
            <a:miter lim="400000"/>
          </a:ln>
        </p:spPr>
      </p:pic>
      <p:sp>
        <p:nvSpPr>
          <p:cNvPr id="10" name="目次">
            <a:extLst>
              <a:ext uri="{FF2B5EF4-FFF2-40B4-BE49-F238E27FC236}">
                <a16:creationId xmlns:a16="http://schemas.microsoft.com/office/drawing/2014/main" id="{C7BCA1C8-6E19-47AF-AAD0-1875083E9C64}"/>
              </a:ext>
            </a:extLst>
          </p:cNvPr>
          <p:cNvSpPr txBox="1"/>
          <p:nvPr userDrawn="1"/>
        </p:nvSpPr>
        <p:spPr>
          <a:xfrm>
            <a:off x="395085" y="255924"/>
            <a:ext cx="3651135" cy="37516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5719" tIns="35719" rIns="35719" bIns="35719" anchor="ctr">
            <a:spAutoFit/>
          </a:bodyPr>
          <a:lstStyle>
            <a:lvl1pPr algn="l">
              <a:defRPr sz="2800">
                <a:solidFill>
                  <a:srgbClr val="FFFFFF"/>
                </a:solidFill>
              </a:defRPr>
            </a:lvl1pPr>
          </a:lstStyle>
          <a:p>
            <a:endParaRPr sz="1969"/>
          </a:p>
        </p:txBody>
      </p:sp>
      <p:sp>
        <p:nvSpPr>
          <p:cNvPr id="2" name="タイトル 1">
            <a:extLst>
              <a:ext uri="{FF2B5EF4-FFF2-40B4-BE49-F238E27FC236}">
                <a16:creationId xmlns:a16="http://schemas.microsoft.com/office/drawing/2014/main" id="{78555484-4009-44EE-8BBF-79359CAA66B4}"/>
              </a:ext>
            </a:extLst>
          </p:cNvPr>
          <p:cNvSpPr>
            <a:spLocks noGrp="1"/>
          </p:cNvSpPr>
          <p:nvPr>
            <p:ph type="title"/>
          </p:nvPr>
        </p:nvSpPr>
        <p:spPr>
          <a:xfrm>
            <a:off x="395085" y="265244"/>
            <a:ext cx="4089261" cy="369332"/>
          </a:xfrm>
        </p:spPr>
        <p:txBody>
          <a:bodyPr wrap="none" lIns="0" tIns="0" rIns="0" bIns="0">
            <a:spAutoFit/>
          </a:bodyPr>
          <a:lstStyle>
            <a:lvl1pPr algn="l">
              <a:defRPr sz="2400" b="1">
                <a:solidFill>
                  <a:schemeClr val="bg1"/>
                </a:solidFill>
                <a:latin typeface="游ゴシック" panose="020B0400000000000000" pitchFamily="50" charset="-128"/>
                <a:ea typeface="游ゴシック" panose="020B0400000000000000" pitchFamily="50" charset="-128"/>
              </a:defRPr>
            </a:lvl1pPr>
          </a:lstStyle>
          <a:p>
            <a:r>
              <a:rPr kumimoji="1" lang="ja-JP" altLang="en-US"/>
              <a:t>マスター タイトルの書式設定</a:t>
            </a:r>
          </a:p>
        </p:txBody>
      </p:sp>
      <p:sp>
        <p:nvSpPr>
          <p:cNvPr id="13" name="スライド番号">
            <a:extLst>
              <a:ext uri="{FF2B5EF4-FFF2-40B4-BE49-F238E27FC236}">
                <a16:creationId xmlns:a16="http://schemas.microsoft.com/office/drawing/2014/main" id="{6A64F4C9-9085-418D-8358-4BE5204E9B63}"/>
              </a:ext>
            </a:extLst>
          </p:cNvPr>
          <p:cNvSpPr txBox="1">
            <a:spLocks noGrp="1"/>
          </p:cNvSpPr>
          <p:nvPr>
            <p:ph type="sldNum" sz="quarter" idx="2"/>
          </p:nvPr>
        </p:nvSpPr>
        <p:spPr>
          <a:xfrm>
            <a:off x="8436408" y="6514809"/>
            <a:ext cx="540301" cy="262316"/>
          </a:xfrm>
          <a:prstGeom prst="rect">
            <a:avLst/>
          </a:prstGeom>
          <a:extLst>
            <a:ext uri="{C572A759-6A51-4108-AA02-DFA0A04FC94B}">
              <ma14:wrappingTextBoxFlag xmlns="" xmlns:ma14="http://schemas.microsoft.com/office/mac/drawingml/2011/main" xmlns:a14="http://schemas.microsoft.com/office/drawing/2010/main" xmlns:m="http://schemas.openxmlformats.org/officeDocument/2006/math" val="1"/>
            </a:ext>
          </a:extLst>
        </p:spPr>
        <p:txBody>
          <a:bodyPr wrap="square"/>
          <a:lstStyle/>
          <a:p>
            <a:fld id="{86CB4B4D-7CA3-9044-876B-883B54F8677D}" type="slidenum">
              <a:rPr/>
              <a:t>‹#›</a:t>
            </a:fld>
            <a:endParaRPr/>
          </a:p>
        </p:txBody>
      </p:sp>
      <p:sp>
        <p:nvSpPr>
          <p:cNvPr id="16" name="Footer Placeholder 9">
            <a:extLst>
              <a:ext uri="{FF2B5EF4-FFF2-40B4-BE49-F238E27FC236}">
                <a16:creationId xmlns:a16="http://schemas.microsoft.com/office/drawing/2014/main" id="{35CA7D96-270C-4E15-B28F-0BD8DBEBDB3F}"/>
              </a:ext>
            </a:extLst>
          </p:cNvPr>
          <p:cNvSpPr txBox="1"/>
          <p:nvPr userDrawn="1"/>
        </p:nvSpPr>
        <p:spPr>
          <a:xfrm>
            <a:off x="2029254" y="6573286"/>
            <a:ext cx="5085494" cy="212238"/>
          </a:xfrm>
          <a:prstGeom prst="rect">
            <a:avLst/>
          </a:prstGeom>
          <a:ln w="12700">
            <a:miter lim="400000"/>
          </a:ln>
          <a:extLst>
            <a:ext uri="{C572A759-6A51-4108-AA02-DFA0A04FC94B}">
              <ma14:wrappingTextBoxFlag xmlns="" xmlns:ma14="http://schemas.microsoft.com/office/mac/drawingml/2011/main" xmlns:a14="http://schemas.microsoft.com/office/drawing/2010/main" xmlns:m="http://schemas.openxmlformats.org/officeDocument/2006/math" val="1"/>
            </a:ext>
          </a:extLst>
        </p:spPr>
        <p:txBody>
          <a:bodyPr lIns="29673" rIns="29673" anchor="ctr">
            <a:spAutoFit/>
          </a:bodyPr>
          <a:lstStyle>
            <a:lvl1pPr defTabSz="914400">
              <a:defRPr sz="1200">
                <a:solidFill>
                  <a:srgbClr val="888888"/>
                </a:solidFill>
                <a:latin typeface="Helvetica"/>
                <a:ea typeface="Helvetica"/>
                <a:cs typeface="Helvetica"/>
                <a:sym typeface="Helvetica"/>
              </a:defRPr>
            </a:lvl1pPr>
          </a:lstStyle>
          <a:p>
            <a:pPr algn="ctr"/>
            <a:r>
              <a:rPr lang="en-US" sz="779"/>
              <a:t>(C) Recruit Co., Ltd. All rights reserved. </a:t>
            </a:r>
          </a:p>
        </p:txBody>
      </p:sp>
    </p:spTree>
    <p:extLst>
      <p:ext uri="{BB962C8B-B14F-4D97-AF65-F5344CB8AC3E}">
        <p14:creationId xmlns:p14="http://schemas.microsoft.com/office/powerpoint/2010/main" val="973185503"/>
      </p:ext>
    </p:extLst>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2_タイトル（上）">
    <p:spTree>
      <p:nvGrpSpPr>
        <p:cNvPr id="1" name=""/>
        <p:cNvGrpSpPr/>
        <p:nvPr/>
      </p:nvGrpSpPr>
      <p:grpSpPr>
        <a:xfrm>
          <a:off x="0" y="0"/>
          <a:ext cx="0" cy="0"/>
          <a:chOff x="0" y="0"/>
          <a:chExt cx="0" cy="0"/>
        </a:xfrm>
      </p:grpSpPr>
      <p:sp>
        <p:nvSpPr>
          <p:cNvPr id="4" name="四角形">
            <a:extLst>
              <a:ext uri="{FF2B5EF4-FFF2-40B4-BE49-F238E27FC236}">
                <a16:creationId xmlns:a16="http://schemas.microsoft.com/office/drawing/2014/main" id="{786A7F40-9C46-4EA5-B53A-A103B05FE404}"/>
              </a:ext>
            </a:extLst>
          </p:cNvPr>
          <p:cNvSpPr/>
          <p:nvPr userDrawn="1"/>
        </p:nvSpPr>
        <p:spPr>
          <a:xfrm>
            <a:off x="-1" y="-2975"/>
            <a:ext cx="9144001" cy="892969"/>
          </a:xfrm>
          <a:prstGeom prst="rect">
            <a:avLst/>
          </a:prstGeom>
          <a:solidFill>
            <a:srgbClr val="55BBB3"/>
          </a:solidFill>
          <a:ln w="12700" cap="flat">
            <a:noFill/>
            <a:miter lim="400000"/>
          </a:ln>
          <a:effectLst/>
        </p:spPr>
        <p:txBody>
          <a:bodyPr wrap="square" lIns="32971" tIns="32971" rIns="32971" bIns="32971" numCol="1" anchor="ctr">
            <a:noAutofit/>
          </a:bodyPr>
          <a:lstStyle/>
          <a:p>
            <a:pPr>
              <a:defRPr sz="2200">
                <a:solidFill>
                  <a:srgbClr val="0BBEB4"/>
                </a:solidFill>
                <a:latin typeface="+mn-lt"/>
                <a:ea typeface="+mn-ea"/>
                <a:cs typeface="+mn-cs"/>
                <a:sym typeface="ヒラギノ角ゴ ProN W3"/>
              </a:defRPr>
            </a:pPr>
            <a:endParaRPr sz="1428"/>
          </a:p>
        </p:txBody>
      </p:sp>
      <p:pic>
        <p:nvPicPr>
          <p:cNvPr id="5" name="イメージ" descr="イメージ">
            <a:extLst>
              <a:ext uri="{FF2B5EF4-FFF2-40B4-BE49-F238E27FC236}">
                <a16:creationId xmlns:a16="http://schemas.microsoft.com/office/drawing/2014/main" id="{1CAAE736-A2EE-48E9-992C-A8EF503E8B3C}"/>
              </a:ext>
            </a:extLst>
          </p:cNvPr>
          <p:cNvPicPr>
            <a:picLocks noChangeAspect="1"/>
          </p:cNvPicPr>
          <p:nvPr userDrawn="1"/>
        </p:nvPicPr>
        <p:blipFill>
          <a:blip r:embed="rId2" cstate="print">
            <a:alphaModFix amt="16732"/>
            <a:extLst>
              <a:ext uri="{28A0092B-C50C-407E-A947-70E740481C1C}">
                <a14:useLocalDpi xmlns:a14="http://schemas.microsoft.com/office/drawing/2010/main"/>
              </a:ext>
            </a:extLst>
          </a:blip>
          <a:srcRect/>
          <a:stretch>
            <a:fillRect/>
          </a:stretch>
        </p:blipFill>
        <p:spPr>
          <a:xfrm>
            <a:off x="7305658" y="231707"/>
            <a:ext cx="1703861" cy="423638"/>
          </a:xfrm>
          <a:prstGeom prst="rect">
            <a:avLst/>
          </a:prstGeom>
          <a:ln w="12700">
            <a:miter lim="400000"/>
          </a:ln>
        </p:spPr>
      </p:pic>
      <p:sp>
        <p:nvSpPr>
          <p:cNvPr id="2" name="タイトル 1">
            <a:extLst>
              <a:ext uri="{FF2B5EF4-FFF2-40B4-BE49-F238E27FC236}">
                <a16:creationId xmlns:a16="http://schemas.microsoft.com/office/drawing/2014/main" id="{C0149B33-7702-476F-8277-6FDC5F199BD2}"/>
              </a:ext>
            </a:extLst>
          </p:cNvPr>
          <p:cNvSpPr>
            <a:spLocks noGrp="1"/>
          </p:cNvSpPr>
          <p:nvPr>
            <p:ph type="title"/>
          </p:nvPr>
        </p:nvSpPr>
        <p:spPr>
          <a:xfrm>
            <a:off x="249674" y="178595"/>
            <a:ext cx="5853946" cy="476751"/>
          </a:xfrm>
        </p:spPr>
        <p:txBody>
          <a:bodyPr>
            <a:noAutofit/>
          </a:bodyPr>
          <a:lstStyle>
            <a:lvl1pPr algn="l">
              <a:defRPr sz="2400" b="1">
                <a:solidFill>
                  <a:schemeClr val="bg1"/>
                </a:solidFill>
              </a:defRPr>
            </a:lvl1pPr>
          </a:lstStyle>
          <a:p>
            <a:r>
              <a:rPr kumimoji="1" lang="ja-JP" altLang="en-US"/>
              <a:t>マスター タイトルの書式設定</a:t>
            </a:r>
          </a:p>
        </p:txBody>
      </p:sp>
      <p:sp>
        <p:nvSpPr>
          <p:cNvPr id="9" name="Footer Placeholder 9">
            <a:extLst>
              <a:ext uri="{FF2B5EF4-FFF2-40B4-BE49-F238E27FC236}">
                <a16:creationId xmlns:a16="http://schemas.microsoft.com/office/drawing/2014/main" id="{8EBA4AE9-2CF0-4848-B6A0-030B8B4D021D}"/>
              </a:ext>
            </a:extLst>
          </p:cNvPr>
          <p:cNvSpPr txBox="1"/>
          <p:nvPr userDrawn="1"/>
        </p:nvSpPr>
        <p:spPr>
          <a:xfrm>
            <a:off x="2029254" y="6573286"/>
            <a:ext cx="5085494" cy="21223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29673" rIns="29673" anchor="ctr">
            <a:spAutoFit/>
          </a:bodyPr>
          <a:lstStyle>
            <a:lvl1pPr defTabSz="914400">
              <a:defRPr sz="1200">
                <a:solidFill>
                  <a:srgbClr val="888888"/>
                </a:solidFill>
                <a:latin typeface="Helvetica"/>
                <a:ea typeface="Helvetica"/>
                <a:cs typeface="Helvetica"/>
                <a:sym typeface="Helvetica"/>
              </a:defRPr>
            </a:lvl1pPr>
          </a:lstStyle>
          <a:p>
            <a:pPr algn="ctr"/>
            <a:r>
              <a:rPr lang="en-US" sz="779"/>
              <a:t>(C) Recruit Co., Ltd. All rights reserved. </a:t>
            </a:r>
          </a:p>
        </p:txBody>
      </p:sp>
      <p:sp>
        <p:nvSpPr>
          <p:cNvPr id="10" name="スライド番号">
            <a:extLst>
              <a:ext uri="{FF2B5EF4-FFF2-40B4-BE49-F238E27FC236}">
                <a16:creationId xmlns:a16="http://schemas.microsoft.com/office/drawing/2014/main" id="{218E0C15-923C-48E2-9118-09A7761E1307}"/>
              </a:ext>
            </a:extLst>
          </p:cNvPr>
          <p:cNvSpPr txBox="1">
            <a:spLocks noGrp="1"/>
          </p:cNvSpPr>
          <p:nvPr>
            <p:ph type="sldNum" sz="quarter" idx="2"/>
          </p:nvPr>
        </p:nvSpPr>
        <p:spPr>
          <a:xfrm>
            <a:off x="8436408" y="6514809"/>
            <a:ext cx="540301" cy="262316"/>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a:lstStyle/>
          <a:p>
            <a:fld id="{86CB4B4D-7CA3-9044-876B-883B54F8677D}" type="slidenum">
              <a:rPr/>
              <a:t>‹#›</a:t>
            </a:fld>
            <a:endParaRPr/>
          </a:p>
        </p:txBody>
      </p:sp>
    </p:spTree>
    <p:extLst>
      <p:ext uri="{BB962C8B-B14F-4D97-AF65-F5344CB8AC3E}">
        <p14:creationId xmlns:p14="http://schemas.microsoft.com/office/powerpoint/2010/main" val="1162213073"/>
      </p:ext>
    </p:extLst>
  </p:cSld>
  <p:clrMapOvr>
    <a:masterClrMapping/>
  </p:clrMapOvr>
  <p:transition spd="med"/>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4_箇条書き">
    <p:spTree>
      <p:nvGrpSpPr>
        <p:cNvPr id="1" name=""/>
        <p:cNvGrpSpPr/>
        <p:nvPr/>
      </p:nvGrpSpPr>
      <p:grpSpPr>
        <a:xfrm>
          <a:off x="0" y="0"/>
          <a:ext cx="0" cy="0"/>
          <a:chOff x="0" y="0"/>
          <a:chExt cx="0" cy="0"/>
        </a:xfrm>
      </p:grpSpPr>
      <p:sp>
        <p:nvSpPr>
          <p:cNvPr id="5" name="四角形">
            <a:extLst>
              <a:ext uri="{FF2B5EF4-FFF2-40B4-BE49-F238E27FC236}">
                <a16:creationId xmlns:a16="http://schemas.microsoft.com/office/drawing/2014/main" id="{000F3E2D-C0A5-4C6F-B4D1-183DD4835B47}"/>
              </a:ext>
            </a:extLst>
          </p:cNvPr>
          <p:cNvSpPr/>
          <p:nvPr/>
        </p:nvSpPr>
        <p:spPr>
          <a:xfrm>
            <a:off x="0" y="-4534"/>
            <a:ext cx="9144000" cy="892969"/>
          </a:xfrm>
          <a:prstGeom prst="rect">
            <a:avLst/>
          </a:prstGeom>
          <a:solidFill>
            <a:srgbClr val="55BBB3"/>
          </a:solidFill>
          <a:ln w="12700" cap="flat">
            <a:noFill/>
            <a:miter lim="400000"/>
          </a:ln>
          <a:effectLst/>
        </p:spPr>
        <p:txBody>
          <a:bodyPr wrap="square" lIns="26789" tIns="26789" rIns="26789" bIns="26789" numCol="1" anchor="ctr">
            <a:noAutofit/>
          </a:bodyPr>
          <a:lstStyle/>
          <a:p>
            <a:pPr algn="ctr" defTabSz="308048" hangingPunct="0">
              <a:defRPr sz="2200">
                <a:solidFill>
                  <a:srgbClr val="0BBEB4"/>
                </a:solidFill>
                <a:latin typeface="+mn-lt"/>
                <a:ea typeface="+mn-ea"/>
                <a:cs typeface="+mn-cs"/>
                <a:sym typeface="ヒラギノ角ゴ ProN W3"/>
              </a:defRPr>
            </a:pPr>
            <a:endParaRPr sz="1160" kern="0">
              <a:solidFill>
                <a:srgbClr val="0BBEB4"/>
              </a:solidFill>
              <a:latin typeface="游ゴシック" panose="020B0400000000000000" pitchFamily="50" charset="-128"/>
              <a:sym typeface="ヒラギノ角ゴ ProN W3"/>
            </a:endParaRPr>
          </a:p>
        </p:txBody>
      </p:sp>
      <p:pic>
        <p:nvPicPr>
          <p:cNvPr id="7" name="イメージ" descr="イメージ">
            <a:extLst>
              <a:ext uri="{FF2B5EF4-FFF2-40B4-BE49-F238E27FC236}">
                <a16:creationId xmlns:a16="http://schemas.microsoft.com/office/drawing/2014/main" id="{06A5F44B-4AA5-4398-A0B0-F748DA637B59}"/>
              </a:ext>
            </a:extLst>
          </p:cNvPr>
          <p:cNvPicPr>
            <a:picLocks noChangeAspect="1"/>
          </p:cNvPicPr>
          <p:nvPr userDrawn="1"/>
        </p:nvPicPr>
        <p:blipFill>
          <a:blip r:embed="rId2" cstate="print">
            <a:alphaModFix amt="16732"/>
            <a:extLst>
              <a:ext uri="{28A0092B-C50C-407E-A947-70E740481C1C}">
                <a14:useLocalDpi xmlns:a14="http://schemas.microsoft.com/office/drawing/2010/main"/>
              </a:ext>
            </a:extLst>
          </a:blip>
          <a:srcRect/>
          <a:stretch>
            <a:fillRect/>
          </a:stretch>
        </p:blipFill>
        <p:spPr>
          <a:xfrm>
            <a:off x="7756982" y="231689"/>
            <a:ext cx="1277895" cy="423638"/>
          </a:xfrm>
          <a:prstGeom prst="rect">
            <a:avLst/>
          </a:prstGeom>
          <a:ln w="12700">
            <a:miter lim="400000"/>
          </a:ln>
        </p:spPr>
      </p:pic>
      <p:sp>
        <p:nvSpPr>
          <p:cNvPr id="9" name="スライド番号">
            <a:extLst>
              <a:ext uri="{FF2B5EF4-FFF2-40B4-BE49-F238E27FC236}">
                <a16:creationId xmlns:a16="http://schemas.microsoft.com/office/drawing/2014/main" id="{FF6EABCE-277B-44D2-AD56-2329B4B1EA71}"/>
              </a:ext>
            </a:extLst>
          </p:cNvPr>
          <p:cNvSpPr txBox="1">
            <a:spLocks noGrp="1"/>
          </p:cNvSpPr>
          <p:nvPr>
            <p:ph type="sldNum" sz="quarter" idx="2"/>
          </p:nvPr>
        </p:nvSpPr>
        <p:spPr>
          <a:xfrm>
            <a:off x="8750876" y="6514870"/>
            <a:ext cx="278825" cy="275717"/>
          </a:xfrm>
          <a:prstGeom prst="rect">
            <a:avLst/>
          </a:prstGeom>
          <a:extLst>
            <a:ext uri="{C572A759-6A51-4108-AA02-DFA0A04FC94B}">
              <ma14:wrappingTextBoxFlag xmlns="" xmlns:ma14="http://schemas.microsoft.com/office/mac/drawingml/2011/main" xmlns:a14="http://schemas.microsoft.com/office/drawing/2010/main" xmlns:m="http://schemas.openxmlformats.org/officeDocument/2006/math" val="1"/>
            </a:ext>
          </a:extLst>
        </p:spPr>
        <p:txBody>
          <a:bodyPr wrap="square"/>
          <a:lstStyle>
            <a:lvl1pPr>
              <a:defRPr>
                <a:latin typeface="游ゴシック" panose="020B0400000000000000" pitchFamily="50" charset="-128"/>
              </a:defRPr>
            </a:lvl1pPr>
          </a:lstStyle>
          <a:p>
            <a:pPr algn="r" hangingPunct="0"/>
            <a:fld id="{86CB4B4D-7CA3-9044-876B-883B54F8677D}" type="slidenum">
              <a:rPr lang="en-US" altLang="ja-JP" smtClean="0">
                <a:cs typeface="Calibri" panose="020F0502020204030204" pitchFamily="34" charset="0"/>
              </a:rPr>
              <a:pPr algn="r" hangingPunct="0"/>
              <a:t>‹#›</a:t>
            </a:fld>
            <a:endParaRPr lang="ja-JP" altLang="en-US">
              <a:cs typeface="Calibri" panose="020F0502020204030204" pitchFamily="34" charset="0"/>
            </a:endParaRPr>
          </a:p>
        </p:txBody>
      </p:sp>
      <p:sp>
        <p:nvSpPr>
          <p:cNvPr id="2" name="タイトル 1">
            <a:extLst>
              <a:ext uri="{FF2B5EF4-FFF2-40B4-BE49-F238E27FC236}">
                <a16:creationId xmlns:a16="http://schemas.microsoft.com/office/drawing/2014/main" id="{8C3FC73F-DD43-4EE8-959C-6DE8B9706619}"/>
              </a:ext>
            </a:extLst>
          </p:cNvPr>
          <p:cNvSpPr>
            <a:spLocks noGrp="1"/>
          </p:cNvSpPr>
          <p:nvPr>
            <p:ph type="title"/>
          </p:nvPr>
        </p:nvSpPr>
        <p:spPr>
          <a:xfrm>
            <a:off x="249189" y="230131"/>
            <a:ext cx="4493182" cy="423638"/>
          </a:xfrm>
        </p:spPr>
        <p:txBody>
          <a:bodyPr>
            <a:normAutofit/>
          </a:bodyPr>
          <a:lstStyle>
            <a:lvl1pPr algn="l">
              <a:defRPr sz="1800" b="1">
                <a:solidFill>
                  <a:schemeClr val="bg1"/>
                </a:solidFill>
                <a:latin typeface="游ゴシック" panose="020B0400000000000000" pitchFamily="50" charset="-128"/>
                <a:ea typeface="游ゴシック" panose="020B0400000000000000" pitchFamily="50" charset="-128"/>
              </a:defRPr>
            </a:lvl1pPr>
          </a:lstStyle>
          <a:p>
            <a:r>
              <a:rPr kumimoji="1" lang="ja-JP" altLang="en-US"/>
              <a:t>マスター タイトルの書式設定</a:t>
            </a:r>
          </a:p>
        </p:txBody>
      </p:sp>
      <p:sp>
        <p:nvSpPr>
          <p:cNvPr id="10" name="図プレースホルダー 18">
            <a:extLst>
              <a:ext uri="{FF2B5EF4-FFF2-40B4-BE49-F238E27FC236}">
                <a16:creationId xmlns:a16="http://schemas.microsoft.com/office/drawing/2014/main" id="{F3054364-9218-4866-9A6F-B5BC6542D9A9}"/>
              </a:ext>
            </a:extLst>
          </p:cNvPr>
          <p:cNvSpPr>
            <a:spLocks noGrp="1"/>
          </p:cNvSpPr>
          <p:nvPr>
            <p:ph type="pic" sz="quarter" idx="10"/>
          </p:nvPr>
        </p:nvSpPr>
        <p:spPr>
          <a:xfrm>
            <a:off x="210509" y="1123101"/>
            <a:ext cx="8722984" cy="5480513"/>
          </a:xfrm>
        </p:spPr>
        <p:txBody>
          <a:bodyPr/>
          <a:lstStyle>
            <a:lvl1pPr>
              <a:defRPr>
                <a:latin typeface="游ゴシック" panose="020B0400000000000000" pitchFamily="50" charset="-128"/>
                <a:ea typeface="游ゴシック" panose="020B0400000000000000" pitchFamily="50" charset="-128"/>
              </a:defRPr>
            </a:lvl1pPr>
          </a:lstStyle>
          <a:p>
            <a:endParaRPr kumimoji="1" lang="ja-JP" altLang="en-US"/>
          </a:p>
        </p:txBody>
      </p:sp>
      <p:sp>
        <p:nvSpPr>
          <p:cNvPr id="12" name="Footer Placeholder 9">
            <a:extLst>
              <a:ext uri="{FF2B5EF4-FFF2-40B4-BE49-F238E27FC236}">
                <a16:creationId xmlns:a16="http://schemas.microsoft.com/office/drawing/2014/main" id="{CC0E3D55-B6D2-4E06-8396-A4FA93DC2150}"/>
              </a:ext>
            </a:extLst>
          </p:cNvPr>
          <p:cNvSpPr txBox="1"/>
          <p:nvPr userDrawn="1"/>
        </p:nvSpPr>
        <p:spPr>
          <a:xfrm>
            <a:off x="2506019" y="6584539"/>
            <a:ext cx="4131964" cy="189732"/>
          </a:xfrm>
          <a:prstGeom prst="rect">
            <a:avLst/>
          </a:prstGeom>
          <a:ln w="12700">
            <a:miter lim="400000"/>
          </a:ln>
          <a:extLst>
            <a:ext uri="{C572A759-6A51-4108-AA02-DFA0A04FC94B}">
              <ma14:wrappingTextBoxFlag xmlns="" xmlns:ma14="http://schemas.microsoft.com/office/mac/drawingml/2011/main" xmlns:a14="http://schemas.microsoft.com/office/drawing/2010/main" xmlns:m="http://schemas.openxmlformats.org/officeDocument/2006/math" val="1"/>
            </a:ext>
          </a:extLst>
        </p:spPr>
        <p:txBody>
          <a:bodyPr lIns="24110" rIns="24110" anchor="ctr">
            <a:spAutoFit/>
          </a:bodyPr>
          <a:lstStyle>
            <a:lvl1pPr defTabSz="914400">
              <a:defRPr sz="1200">
                <a:solidFill>
                  <a:srgbClr val="888888"/>
                </a:solidFill>
                <a:latin typeface="Helvetica"/>
                <a:ea typeface="Helvetica"/>
                <a:cs typeface="Helvetica"/>
                <a:sym typeface="Helvetica"/>
              </a:defRPr>
            </a:lvl1pPr>
          </a:lstStyle>
          <a:p>
            <a:pPr algn="ctr"/>
            <a:r>
              <a:rPr lang="en-US" sz="633">
                <a:latin typeface="游ゴシック" panose="020B0400000000000000" pitchFamily="50" charset="-128"/>
                <a:ea typeface="游ゴシック" panose="020B0400000000000000" pitchFamily="50" charset="-128"/>
              </a:rPr>
              <a:t>(C) Recruit Co., Ltd. All rights reserved. </a:t>
            </a:r>
          </a:p>
        </p:txBody>
      </p:sp>
    </p:spTree>
    <p:extLst>
      <p:ext uri="{BB962C8B-B14F-4D97-AF65-F5344CB8AC3E}">
        <p14:creationId xmlns:p14="http://schemas.microsoft.com/office/powerpoint/2010/main" val="24234821"/>
      </p:ext>
    </p:extLst>
  </p:cSld>
  <p:clrMapOvr>
    <a:masterClrMapping/>
  </p:clrMapOvr>
  <p:transition spd="med"/>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1_Custom Layout">
    <p:spTree>
      <p:nvGrpSpPr>
        <p:cNvPr id="1" name=""/>
        <p:cNvGrpSpPr/>
        <p:nvPr/>
      </p:nvGrpSpPr>
      <p:grpSpPr>
        <a:xfrm>
          <a:off x="0" y="0"/>
          <a:ext cx="0" cy="0"/>
          <a:chOff x="0" y="0"/>
          <a:chExt cx="0" cy="0"/>
        </a:xfrm>
      </p:grpSpPr>
      <p:sp>
        <p:nvSpPr>
          <p:cNvPr id="6" name="Rectangle 5"/>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61"/>
          </a:p>
        </p:txBody>
      </p:sp>
    </p:spTree>
    <p:extLst>
      <p:ext uri="{BB962C8B-B14F-4D97-AF65-F5344CB8AC3E}">
        <p14:creationId xmlns:p14="http://schemas.microsoft.com/office/powerpoint/2010/main" val="122139992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82078" y="80777"/>
            <a:ext cx="6773964" cy="228818"/>
          </a:xfrm>
          <a:prstGeom prst="rect">
            <a:avLst/>
          </a:prstGeom>
          <a:noFill/>
          <a:ln>
            <a:noFill/>
          </a:ln>
        </p:spPr>
        <p:txBody>
          <a:bodyPr/>
          <a:lstStyle>
            <a:lvl1pPr marL="0" indent="0" algn="l">
              <a:buNone/>
              <a:defRPr sz="1107" b="1" i="0">
                <a:solidFill>
                  <a:schemeClr val="bg1"/>
                </a:solidFill>
                <a:latin typeface="HGMaruGothicMPRO" charset="-128"/>
                <a:ea typeface="HGMaruGothicMPRO" charset="-128"/>
                <a:cs typeface="HGMaruGothicMPRO" charset="-128"/>
              </a:defRPr>
            </a:lvl1pPr>
            <a:lvl2pPr marL="422009" indent="0" algn="ctr">
              <a:buNone/>
              <a:defRPr sz="1846"/>
            </a:lvl2pPr>
            <a:lvl3pPr marL="844018" indent="0" algn="ctr">
              <a:buNone/>
              <a:defRPr sz="1661"/>
            </a:lvl3pPr>
            <a:lvl4pPr marL="1266027" indent="0" algn="ctr">
              <a:buNone/>
              <a:defRPr sz="1477"/>
            </a:lvl4pPr>
            <a:lvl5pPr marL="1688037" indent="0" algn="ctr">
              <a:buNone/>
              <a:defRPr sz="1477"/>
            </a:lvl5pPr>
            <a:lvl6pPr marL="2110046" indent="0" algn="ctr">
              <a:buNone/>
              <a:defRPr sz="1477"/>
            </a:lvl6pPr>
            <a:lvl7pPr marL="2532055" indent="0" algn="ctr">
              <a:buNone/>
              <a:defRPr sz="1477"/>
            </a:lvl7pPr>
            <a:lvl8pPr marL="2954064" indent="0" algn="ctr">
              <a:buNone/>
              <a:defRPr sz="1477"/>
            </a:lvl8pPr>
            <a:lvl9pPr marL="3376073" indent="0" algn="ctr">
              <a:buNone/>
              <a:defRPr sz="1477"/>
            </a:lvl9pPr>
          </a:lstStyle>
          <a:p>
            <a:r>
              <a:rPr lang="en-US"/>
              <a:t>Click to edit Master subtitle style</a:t>
            </a:r>
          </a:p>
        </p:txBody>
      </p:sp>
      <p:sp>
        <p:nvSpPr>
          <p:cNvPr id="7" name="Footer Placeholder 4"/>
          <p:cNvSpPr>
            <a:spLocks noGrp="1"/>
          </p:cNvSpPr>
          <p:nvPr>
            <p:ph type="ftr" sz="quarter" idx="3"/>
          </p:nvPr>
        </p:nvSpPr>
        <p:spPr>
          <a:xfrm>
            <a:off x="2498127" y="6433353"/>
            <a:ext cx="4147748" cy="365125"/>
          </a:xfrm>
          <a:prstGeom prst="rect">
            <a:avLst/>
          </a:prstGeom>
        </p:spPr>
        <p:txBody>
          <a:bodyPr vert="horz" lIns="91440" tIns="45720" rIns="91440" bIns="45720" rtlCol="0" anchor="ctr"/>
          <a:lstStyle>
            <a:lvl1pPr algn="ctr">
              <a:defRPr sz="923">
                <a:solidFill>
                  <a:schemeClr val="tx1">
                    <a:tint val="75000"/>
                  </a:schemeClr>
                </a:solidFill>
              </a:defRPr>
            </a:lvl1pPr>
          </a:lstStyle>
          <a:p>
            <a:endParaRPr lang="en-US"/>
          </a:p>
        </p:txBody>
      </p:sp>
      <p:sp>
        <p:nvSpPr>
          <p:cNvPr id="8" name="Slide Number Placeholder 5"/>
          <p:cNvSpPr>
            <a:spLocks noGrp="1"/>
          </p:cNvSpPr>
          <p:nvPr>
            <p:ph type="sldNum" sz="quarter" idx="4"/>
          </p:nvPr>
        </p:nvSpPr>
        <p:spPr>
          <a:xfrm>
            <a:off x="7756482" y="6433353"/>
            <a:ext cx="1096493" cy="365125"/>
          </a:xfrm>
          <a:prstGeom prst="rect">
            <a:avLst/>
          </a:prstGeom>
        </p:spPr>
        <p:txBody>
          <a:bodyPr vert="horz" lIns="91440" tIns="45720" rIns="91440" bIns="45720" rtlCol="0" anchor="ctr"/>
          <a:lstStyle>
            <a:lvl1pPr algn="r">
              <a:defRPr sz="1107">
                <a:solidFill>
                  <a:srgbClr val="37474F"/>
                </a:solidFill>
              </a:defRPr>
            </a:lvl1pPr>
          </a:lstStyle>
          <a:p>
            <a:fld id="{66DCAD7C-F911-9F49-9CD8-C4F52DC71951}" type="slidenum">
              <a:rPr lang="en-US" smtClean="0"/>
              <a:pPr/>
              <a:t>‹#›</a:t>
            </a:fld>
            <a:endParaRPr lang="en-US"/>
          </a:p>
        </p:txBody>
      </p:sp>
      <p:sp>
        <p:nvSpPr>
          <p:cNvPr id="12" name="Title 1"/>
          <p:cNvSpPr>
            <a:spLocks noGrp="1"/>
          </p:cNvSpPr>
          <p:nvPr>
            <p:ph type="title"/>
          </p:nvPr>
        </p:nvSpPr>
        <p:spPr>
          <a:xfrm>
            <a:off x="282078" y="300649"/>
            <a:ext cx="6773964" cy="376017"/>
          </a:xfrm>
          <a:prstGeom prst="rect">
            <a:avLst/>
          </a:prstGeom>
        </p:spPr>
        <p:txBody>
          <a:bodyPr/>
          <a:lstStyle>
            <a:lvl1pPr>
              <a:defRPr sz="1661" b="1" i="0">
                <a:solidFill>
                  <a:schemeClr val="bg1"/>
                </a:solidFill>
                <a:latin typeface="HGMaruGothicMPRO" charset="-128"/>
                <a:ea typeface="HGMaruGothicMPRO" charset="-128"/>
                <a:cs typeface="HGMaruGothicMPRO" charset="-128"/>
              </a:defRPr>
            </a:lvl1pPr>
          </a:lstStyle>
          <a:p>
            <a:r>
              <a:rPr lang="en-US"/>
              <a:t>Click to edit Master title style</a:t>
            </a:r>
          </a:p>
        </p:txBody>
      </p:sp>
    </p:spTree>
    <p:extLst>
      <p:ext uri="{BB962C8B-B14F-4D97-AF65-F5344CB8AC3E}">
        <p14:creationId xmlns:p14="http://schemas.microsoft.com/office/powerpoint/2010/main" val="121661241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6" name="Rectangle 5"/>
          <p:cNvSpPr/>
          <p:nvPr userDrawn="1"/>
        </p:nvSpPr>
        <p:spPr>
          <a:xfrm>
            <a:off x="0" y="0"/>
            <a:ext cx="9144000" cy="6858000"/>
          </a:xfrm>
          <a:prstGeom prst="rect">
            <a:avLst/>
          </a:prstGeom>
          <a:solidFill>
            <a:srgbClr val="00BE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61"/>
          </a:p>
        </p:txBody>
      </p:sp>
    </p:spTree>
    <p:extLst>
      <p:ext uri="{BB962C8B-B14F-4D97-AF65-F5344CB8AC3E}">
        <p14:creationId xmlns:p14="http://schemas.microsoft.com/office/powerpoint/2010/main" val="3369377110"/>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画像（横長）">
    <p:spTree>
      <p:nvGrpSpPr>
        <p:cNvPr id="1" name=""/>
        <p:cNvGrpSpPr/>
        <p:nvPr/>
      </p:nvGrpSpPr>
      <p:grpSpPr>
        <a:xfrm>
          <a:off x="0" y="0"/>
          <a:ext cx="0" cy="0"/>
          <a:chOff x="0" y="0"/>
          <a:chExt cx="0" cy="0"/>
        </a:xfrm>
      </p:grpSpPr>
      <p:sp>
        <p:nvSpPr>
          <p:cNvPr id="6" name="四角形">
            <a:extLst>
              <a:ext uri="{FF2B5EF4-FFF2-40B4-BE49-F238E27FC236}">
                <a16:creationId xmlns:a16="http://schemas.microsoft.com/office/drawing/2014/main" id="{E73B259F-7EEC-45EE-8F52-720326A555BC}"/>
              </a:ext>
            </a:extLst>
          </p:cNvPr>
          <p:cNvSpPr/>
          <p:nvPr userDrawn="1"/>
        </p:nvSpPr>
        <p:spPr>
          <a:xfrm>
            <a:off x="-1" y="-2977"/>
            <a:ext cx="9144001" cy="6863954"/>
          </a:xfrm>
          <a:prstGeom prst="rect">
            <a:avLst/>
          </a:prstGeom>
          <a:solidFill>
            <a:srgbClr val="55BBB3"/>
          </a:solidFill>
          <a:ln w="12700">
            <a:miter lim="400000"/>
          </a:ln>
        </p:spPr>
        <p:txBody>
          <a:bodyPr lIns="35719" tIns="35719" rIns="35719" bIns="35719" anchor="ctr"/>
          <a:lstStyle/>
          <a:p>
            <a:pPr>
              <a:defRPr sz="2200">
                <a:solidFill>
                  <a:srgbClr val="0BBEB4"/>
                </a:solidFill>
                <a:latin typeface="+mn-lt"/>
                <a:ea typeface="+mn-ea"/>
                <a:cs typeface="+mn-cs"/>
                <a:sym typeface="ヒラギノ角ゴ ProN W3"/>
              </a:defRPr>
            </a:pPr>
            <a:endParaRPr sz="1547"/>
          </a:p>
        </p:txBody>
      </p:sp>
      <p:pic>
        <p:nvPicPr>
          <p:cNvPr id="4" name="イメージ" descr="イメージ">
            <a:extLst>
              <a:ext uri="{FF2B5EF4-FFF2-40B4-BE49-F238E27FC236}">
                <a16:creationId xmlns:a16="http://schemas.microsoft.com/office/drawing/2014/main" id="{3333FFB4-7741-4503-9E83-391F7F7390C4}"/>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75696" y="2153510"/>
            <a:ext cx="3425036" cy="1141685"/>
          </a:xfrm>
          <a:prstGeom prst="rect">
            <a:avLst/>
          </a:prstGeom>
          <a:ln w="12700">
            <a:miter lim="400000"/>
          </a:ln>
        </p:spPr>
      </p:pic>
      <p:pic>
        <p:nvPicPr>
          <p:cNvPr id="5" name="Picture 7" descr="Picture 7">
            <a:extLst>
              <a:ext uri="{FF2B5EF4-FFF2-40B4-BE49-F238E27FC236}">
                <a16:creationId xmlns:a16="http://schemas.microsoft.com/office/drawing/2014/main" id="{3805C908-5859-492C-84A3-DD451089F3B4}"/>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4412293" y="1833238"/>
            <a:ext cx="4122754" cy="2560913"/>
          </a:xfrm>
          <a:prstGeom prst="rect">
            <a:avLst/>
          </a:prstGeom>
          <a:ln w="12700">
            <a:miter lim="400000"/>
          </a:ln>
        </p:spPr>
      </p:pic>
      <p:pic>
        <p:nvPicPr>
          <p:cNvPr id="7" name="図 1" descr="図 1">
            <a:extLst>
              <a:ext uri="{FF2B5EF4-FFF2-40B4-BE49-F238E27FC236}">
                <a16:creationId xmlns:a16="http://schemas.microsoft.com/office/drawing/2014/main" id="{80C9FEF1-260F-4BCD-84FA-568186F693B3}"/>
              </a:ext>
            </a:extLst>
          </p:cNvPr>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7069502" y="4581021"/>
            <a:ext cx="574904" cy="675250"/>
          </a:xfrm>
          <a:prstGeom prst="rect">
            <a:avLst/>
          </a:prstGeom>
          <a:ln w="12700">
            <a:miter lim="400000"/>
          </a:ln>
        </p:spPr>
      </p:pic>
      <p:pic>
        <p:nvPicPr>
          <p:cNvPr id="8" name="Picture 2" descr="Picture 2">
            <a:extLst>
              <a:ext uri="{FF2B5EF4-FFF2-40B4-BE49-F238E27FC236}">
                <a16:creationId xmlns:a16="http://schemas.microsoft.com/office/drawing/2014/main" id="{E9C48300-D88B-452A-8F08-4F28C3CC9A4F}"/>
              </a:ext>
            </a:extLst>
          </p:cNvPr>
          <p:cNvPicPr>
            <a:picLocks noChangeAspect="1"/>
          </p:cNvPicPr>
          <p:nvPr userDrawn="1"/>
        </p:nvPicPr>
        <p:blipFill>
          <a:blip r:embed="rId5" cstate="email">
            <a:extLst>
              <a:ext uri="{28A0092B-C50C-407E-A947-70E740481C1C}">
                <a14:useLocalDpi xmlns:a14="http://schemas.microsoft.com/office/drawing/2010/main"/>
              </a:ext>
            </a:extLst>
          </a:blip>
          <a:stretch>
            <a:fillRect/>
          </a:stretch>
        </p:blipFill>
        <p:spPr>
          <a:xfrm>
            <a:off x="7834947" y="4581021"/>
            <a:ext cx="675250" cy="675250"/>
          </a:xfrm>
          <a:prstGeom prst="rect">
            <a:avLst/>
          </a:prstGeom>
          <a:ln w="12700">
            <a:miter lim="400000"/>
          </a:ln>
        </p:spPr>
      </p:pic>
      <p:pic>
        <p:nvPicPr>
          <p:cNvPr id="10" name="図 9" descr="テキスト&#10;&#10;自動的に生成された説明">
            <a:extLst>
              <a:ext uri="{FF2B5EF4-FFF2-40B4-BE49-F238E27FC236}">
                <a16:creationId xmlns:a16="http://schemas.microsoft.com/office/drawing/2014/main" id="{B42F2804-FD78-4801-A9E8-C4D1C5D821BD}"/>
              </a:ext>
            </a:extLst>
          </p:cNvPr>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5826984" y="4712100"/>
            <a:ext cx="1051976" cy="413089"/>
          </a:xfrm>
          <a:prstGeom prst="rect">
            <a:avLst/>
          </a:prstGeom>
        </p:spPr>
      </p:pic>
    </p:spTree>
    <p:extLst>
      <p:ext uri="{BB962C8B-B14F-4D97-AF65-F5344CB8AC3E}">
        <p14:creationId xmlns:p14="http://schemas.microsoft.com/office/powerpoint/2010/main" val="1278671531"/>
      </p:ext>
    </p:extLst>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タイトル&amp;サブタイトル">
    <p:spTree>
      <p:nvGrpSpPr>
        <p:cNvPr id="1" name=""/>
        <p:cNvGrpSpPr/>
        <p:nvPr/>
      </p:nvGrpSpPr>
      <p:grpSpPr>
        <a:xfrm>
          <a:off x="0" y="0"/>
          <a:ext cx="0" cy="0"/>
          <a:chOff x="0" y="0"/>
          <a:chExt cx="0" cy="0"/>
        </a:xfrm>
      </p:grpSpPr>
      <p:sp>
        <p:nvSpPr>
          <p:cNvPr id="5" name="四角形">
            <a:extLst>
              <a:ext uri="{FF2B5EF4-FFF2-40B4-BE49-F238E27FC236}">
                <a16:creationId xmlns:a16="http://schemas.microsoft.com/office/drawing/2014/main" id="{E9D97FD3-A3EB-4170-B945-A9E5CE36649B}"/>
              </a:ext>
            </a:extLst>
          </p:cNvPr>
          <p:cNvSpPr/>
          <p:nvPr userDrawn="1"/>
        </p:nvSpPr>
        <p:spPr>
          <a:xfrm>
            <a:off x="-1" y="-2977"/>
            <a:ext cx="9144001" cy="6863954"/>
          </a:xfrm>
          <a:prstGeom prst="rect">
            <a:avLst/>
          </a:prstGeom>
          <a:solidFill>
            <a:srgbClr val="55BBB3"/>
          </a:solidFill>
          <a:ln w="12700">
            <a:miter lim="400000"/>
          </a:ln>
        </p:spPr>
        <p:txBody>
          <a:bodyPr lIns="35719" tIns="35719" rIns="35719" bIns="35719" anchor="ctr"/>
          <a:lstStyle/>
          <a:p>
            <a:pPr>
              <a:defRPr sz="2200">
                <a:solidFill>
                  <a:srgbClr val="0BBEB4"/>
                </a:solidFill>
                <a:latin typeface="+mn-lt"/>
                <a:ea typeface="+mn-ea"/>
                <a:cs typeface="+mn-cs"/>
                <a:sym typeface="ヒラギノ角ゴ ProN W3"/>
              </a:defRPr>
            </a:pPr>
            <a:endParaRPr sz="1547"/>
          </a:p>
        </p:txBody>
      </p:sp>
      <p:pic>
        <p:nvPicPr>
          <p:cNvPr id="6" name="イメージ" descr="イメージ">
            <a:extLst>
              <a:ext uri="{FF2B5EF4-FFF2-40B4-BE49-F238E27FC236}">
                <a16:creationId xmlns:a16="http://schemas.microsoft.com/office/drawing/2014/main" id="{30E3A4A0-2D6F-4AF3-B046-9AB95F23E8C8}"/>
              </a:ext>
            </a:extLst>
          </p:cNvPr>
          <p:cNvPicPr>
            <a:picLocks noChangeAspect="1"/>
          </p:cNvPicPr>
          <p:nvPr userDrawn="1"/>
        </p:nvPicPr>
        <p:blipFill>
          <a:blip r:embed="rId2" cstate="print">
            <a:alphaModFix amt="16732"/>
            <a:extLst>
              <a:ext uri="{28A0092B-C50C-407E-A947-70E740481C1C}">
                <a14:useLocalDpi xmlns:a14="http://schemas.microsoft.com/office/drawing/2010/main"/>
              </a:ext>
            </a:extLst>
          </a:blip>
          <a:srcRect/>
          <a:stretch>
            <a:fillRect/>
          </a:stretch>
        </p:blipFill>
        <p:spPr>
          <a:xfrm rot="5400000">
            <a:off x="-2003299" y="2763862"/>
            <a:ext cx="5349890" cy="1330166"/>
          </a:xfrm>
          <a:prstGeom prst="rect">
            <a:avLst/>
          </a:prstGeom>
          <a:ln w="12700">
            <a:miter lim="400000"/>
          </a:ln>
        </p:spPr>
      </p:pic>
      <p:sp>
        <p:nvSpPr>
          <p:cNvPr id="2" name="タイトル 1">
            <a:extLst>
              <a:ext uri="{FF2B5EF4-FFF2-40B4-BE49-F238E27FC236}">
                <a16:creationId xmlns:a16="http://schemas.microsoft.com/office/drawing/2014/main" id="{DF3D019E-C4F7-4279-8F91-9DDC7E12AB27}"/>
              </a:ext>
            </a:extLst>
          </p:cNvPr>
          <p:cNvSpPr>
            <a:spLocks noGrp="1"/>
          </p:cNvSpPr>
          <p:nvPr>
            <p:ph type="title"/>
          </p:nvPr>
        </p:nvSpPr>
        <p:spPr>
          <a:xfrm>
            <a:off x="2423035" y="3229592"/>
            <a:ext cx="4293167" cy="389530"/>
          </a:xfrm>
        </p:spPr>
        <p:txBody>
          <a:bodyPr wrap="none" lIns="0" tIns="0" rIns="0" bIns="0">
            <a:spAutoFit/>
          </a:bodyPr>
          <a:lstStyle>
            <a:lvl1pPr>
              <a:defRPr sz="2531" b="1">
                <a:solidFill>
                  <a:schemeClr val="bg1"/>
                </a:solidFill>
                <a:latin typeface="游ゴシック" panose="020B0400000000000000" pitchFamily="50" charset="-128"/>
                <a:ea typeface="游ゴシック" panose="020B0400000000000000" pitchFamily="50" charset="-128"/>
              </a:defRPr>
            </a:lvl1pPr>
          </a:lstStyle>
          <a:p>
            <a:r>
              <a:rPr kumimoji="1" lang="ja-JP" altLang="en-US"/>
              <a:t>マスター タイトルの書式設定</a:t>
            </a:r>
          </a:p>
        </p:txBody>
      </p:sp>
      <p:sp>
        <p:nvSpPr>
          <p:cNvPr id="7" name="Footer Placeholder 9">
            <a:extLst>
              <a:ext uri="{FF2B5EF4-FFF2-40B4-BE49-F238E27FC236}">
                <a16:creationId xmlns:a16="http://schemas.microsoft.com/office/drawing/2014/main" id="{0839F4FB-A6E8-4400-9849-C60ECC3A81C2}"/>
              </a:ext>
            </a:extLst>
          </p:cNvPr>
          <p:cNvSpPr txBox="1"/>
          <p:nvPr userDrawn="1"/>
        </p:nvSpPr>
        <p:spPr>
          <a:xfrm>
            <a:off x="2029254" y="6573286"/>
            <a:ext cx="5085494" cy="212238"/>
          </a:xfrm>
          <a:prstGeom prst="rect">
            <a:avLst/>
          </a:prstGeom>
          <a:ln w="12700">
            <a:miter lim="400000"/>
          </a:ln>
          <a:extLst>
            <a:ext uri="{C572A759-6A51-4108-AA02-DFA0A04FC94B}">
              <ma14:wrappingTextBoxFlag xmlns="" xmlns:ma14="http://schemas.microsoft.com/office/mac/drawingml/2011/main" xmlns:a14="http://schemas.microsoft.com/office/drawing/2010/main" xmlns:m="http://schemas.openxmlformats.org/officeDocument/2006/math" val="1"/>
            </a:ext>
          </a:extLst>
        </p:spPr>
        <p:txBody>
          <a:bodyPr lIns="29673" rIns="29673" anchor="ctr">
            <a:spAutoFit/>
          </a:bodyPr>
          <a:lstStyle>
            <a:lvl1pPr defTabSz="914400">
              <a:defRPr sz="1200">
                <a:solidFill>
                  <a:srgbClr val="888888"/>
                </a:solidFill>
                <a:latin typeface="Helvetica"/>
                <a:ea typeface="Helvetica"/>
                <a:cs typeface="Helvetica"/>
                <a:sym typeface="Helvetica"/>
              </a:defRPr>
            </a:lvl1pPr>
          </a:lstStyle>
          <a:p>
            <a:pPr algn="ctr"/>
            <a:r>
              <a:rPr lang="en-US" sz="779">
                <a:solidFill>
                  <a:schemeClr val="bg1"/>
                </a:solidFill>
              </a:rPr>
              <a:t>(C) Recruit Co., Ltd. All rights reserved. </a:t>
            </a:r>
          </a:p>
        </p:txBody>
      </p:sp>
    </p:spTree>
    <p:extLst>
      <p:ext uri="{BB962C8B-B14F-4D97-AF65-F5344CB8AC3E}">
        <p14:creationId xmlns:p14="http://schemas.microsoft.com/office/powerpoint/2010/main" val="3691919558"/>
      </p:ext>
    </p:extLst>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タイトル（中央）">
    <p:spTree>
      <p:nvGrpSpPr>
        <p:cNvPr id="1" name=""/>
        <p:cNvGrpSpPr/>
        <p:nvPr/>
      </p:nvGrpSpPr>
      <p:grpSpPr>
        <a:xfrm>
          <a:off x="0" y="0"/>
          <a:ext cx="0" cy="0"/>
          <a:chOff x="0" y="0"/>
          <a:chExt cx="0" cy="0"/>
        </a:xfrm>
      </p:grpSpPr>
      <p:sp>
        <p:nvSpPr>
          <p:cNvPr id="30" name="タイトルテキスト"/>
          <p:cNvSpPr txBox="1">
            <a:spLocks noGrp="1"/>
          </p:cNvSpPr>
          <p:nvPr>
            <p:ph type="title"/>
          </p:nvPr>
        </p:nvSpPr>
        <p:spPr>
          <a:xfrm>
            <a:off x="892969" y="2268141"/>
            <a:ext cx="7358063" cy="2321719"/>
          </a:xfrm>
          <a:prstGeom prst="rect">
            <a:avLst/>
          </a:prstGeom>
        </p:spPr>
        <p:txBody>
          <a:bodyPr/>
          <a:lstStyle/>
          <a:p>
            <a:r>
              <a:t>タイトルテキスト</a:t>
            </a:r>
          </a:p>
        </p:txBody>
      </p:sp>
      <p:sp>
        <p:nvSpPr>
          <p:cNvPr id="31" name="スライド番号"/>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画像（縦長）">
    <p:spTree>
      <p:nvGrpSpPr>
        <p:cNvPr id="1" name=""/>
        <p:cNvGrpSpPr/>
        <p:nvPr/>
      </p:nvGrpSpPr>
      <p:grpSpPr>
        <a:xfrm>
          <a:off x="0" y="0"/>
          <a:ext cx="0" cy="0"/>
          <a:chOff x="0" y="0"/>
          <a:chExt cx="0" cy="0"/>
        </a:xfrm>
      </p:grpSpPr>
      <p:sp>
        <p:nvSpPr>
          <p:cNvPr id="38" name="イメージ"/>
          <p:cNvSpPr>
            <a:spLocks noGrp="1"/>
          </p:cNvSpPr>
          <p:nvPr>
            <p:ph type="pic" sz="half" idx="13"/>
          </p:nvPr>
        </p:nvSpPr>
        <p:spPr>
          <a:xfrm>
            <a:off x="4723805" y="446484"/>
            <a:ext cx="3750469" cy="5777508"/>
          </a:xfrm>
          <a:prstGeom prst="rect">
            <a:avLst/>
          </a:prstGeom>
        </p:spPr>
        <p:txBody>
          <a:bodyPr lIns="91439" tIns="45719" rIns="91439" bIns="45719" anchor="t">
            <a:noAutofit/>
          </a:bodyPr>
          <a:lstStyle/>
          <a:p>
            <a:endParaRPr/>
          </a:p>
        </p:txBody>
      </p:sp>
      <p:sp>
        <p:nvSpPr>
          <p:cNvPr id="39" name="タイトルテキスト"/>
          <p:cNvSpPr txBox="1">
            <a:spLocks noGrp="1"/>
          </p:cNvSpPr>
          <p:nvPr>
            <p:ph type="title"/>
          </p:nvPr>
        </p:nvSpPr>
        <p:spPr>
          <a:xfrm>
            <a:off x="669726" y="446484"/>
            <a:ext cx="3750469" cy="2803922"/>
          </a:xfrm>
          <a:prstGeom prst="rect">
            <a:avLst/>
          </a:prstGeom>
        </p:spPr>
        <p:txBody>
          <a:bodyPr anchor="b"/>
          <a:lstStyle>
            <a:lvl1pPr>
              <a:defRPr sz="4219"/>
            </a:lvl1pPr>
          </a:lstStyle>
          <a:p>
            <a:r>
              <a:t>タイトルテキスト</a:t>
            </a:r>
          </a:p>
        </p:txBody>
      </p:sp>
      <p:sp>
        <p:nvSpPr>
          <p:cNvPr id="40" name="本文レベル1…"/>
          <p:cNvSpPr txBox="1">
            <a:spLocks noGrp="1"/>
          </p:cNvSpPr>
          <p:nvPr>
            <p:ph type="body" sz="quarter" idx="1"/>
          </p:nvPr>
        </p:nvSpPr>
        <p:spPr>
          <a:xfrm>
            <a:off x="669726" y="3321844"/>
            <a:ext cx="3750469" cy="2893219"/>
          </a:xfrm>
          <a:prstGeom prst="rect">
            <a:avLst/>
          </a:prstGeom>
        </p:spPr>
        <p:txBody>
          <a:bodyPr anchor="t"/>
          <a:lstStyle>
            <a:lvl1pPr marL="0" indent="0" algn="ctr">
              <a:spcBef>
                <a:spcPts val="0"/>
              </a:spcBef>
              <a:buSzTx/>
              <a:buNone/>
              <a:defRPr sz="2601"/>
            </a:lvl1pPr>
            <a:lvl2pPr marL="0" indent="0" algn="ctr">
              <a:spcBef>
                <a:spcPts val="0"/>
              </a:spcBef>
              <a:buSzTx/>
              <a:buNone/>
              <a:defRPr sz="2601"/>
            </a:lvl2pPr>
            <a:lvl3pPr marL="0" indent="0" algn="ctr">
              <a:spcBef>
                <a:spcPts val="0"/>
              </a:spcBef>
              <a:buSzTx/>
              <a:buNone/>
              <a:defRPr sz="2601"/>
            </a:lvl3pPr>
            <a:lvl4pPr marL="0" indent="0" algn="ctr">
              <a:spcBef>
                <a:spcPts val="0"/>
              </a:spcBef>
              <a:buSzTx/>
              <a:buNone/>
              <a:defRPr sz="2601"/>
            </a:lvl4pPr>
            <a:lvl5pPr marL="0" indent="0" algn="ctr">
              <a:spcBef>
                <a:spcPts val="0"/>
              </a:spcBef>
              <a:buSzTx/>
              <a:buNone/>
              <a:defRPr sz="2601"/>
            </a:lvl5pPr>
          </a:lstStyle>
          <a:p>
            <a:r>
              <a:t>本文レベル1</a:t>
            </a:r>
          </a:p>
          <a:p>
            <a:pPr lvl="1"/>
            <a:r>
              <a:t>本文レベル2</a:t>
            </a:r>
          </a:p>
          <a:p>
            <a:pPr lvl="2"/>
            <a:r>
              <a:t>本文レベル3</a:t>
            </a:r>
          </a:p>
          <a:p>
            <a:pPr lvl="3"/>
            <a:r>
              <a:t>本文レベル4</a:t>
            </a:r>
          </a:p>
          <a:p>
            <a:pPr lvl="4"/>
            <a:r>
              <a:t>本文レベル5</a:t>
            </a:r>
          </a:p>
        </p:txBody>
      </p:sp>
      <p:sp>
        <p:nvSpPr>
          <p:cNvPr id="41" name="スライド番号"/>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タイトル（上）">
    <p:spTree>
      <p:nvGrpSpPr>
        <p:cNvPr id="1" name=""/>
        <p:cNvGrpSpPr/>
        <p:nvPr/>
      </p:nvGrpSpPr>
      <p:grpSpPr>
        <a:xfrm>
          <a:off x="0" y="0"/>
          <a:ext cx="0" cy="0"/>
          <a:chOff x="0" y="0"/>
          <a:chExt cx="0" cy="0"/>
        </a:xfrm>
      </p:grpSpPr>
      <p:sp>
        <p:nvSpPr>
          <p:cNvPr id="48" name="タイトルテキスト"/>
          <p:cNvSpPr txBox="1">
            <a:spLocks noGrp="1"/>
          </p:cNvSpPr>
          <p:nvPr>
            <p:ph type="title"/>
          </p:nvPr>
        </p:nvSpPr>
        <p:spPr>
          <a:prstGeom prst="rect">
            <a:avLst/>
          </a:prstGeom>
        </p:spPr>
        <p:txBody>
          <a:bodyPr/>
          <a:lstStyle/>
          <a:p>
            <a:r>
              <a:t>タイトルテキスト</a:t>
            </a:r>
          </a:p>
        </p:txBody>
      </p:sp>
      <p:sp>
        <p:nvSpPr>
          <p:cNvPr id="49" name="スライド番号"/>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タイトル&amp;箇条書き">
    <p:spTree>
      <p:nvGrpSpPr>
        <p:cNvPr id="1" name=""/>
        <p:cNvGrpSpPr/>
        <p:nvPr/>
      </p:nvGrpSpPr>
      <p:grpSpPr>
        <a:xfrm>
          <a:off x="0" y="0"/>
          <a:ext cx="0" cy="0"/>
          <a:chOff x="0" y="0"/>
          <a:chExt cx="0" cy="0"/>
        </a:xfrm>
      </p:grpSpPr>
      <p:sp>
        <p:nvSpPr>
          <p:cNvPr id="56" name="タイトルテキスト"/>
          <p:cNvSpPr txBox="1">
            <a:spLocks noGrp="1"/>
          </p:cNvSpPr>
          <p:nvPr>
            <p:ph type="title"/>
          </p:nvPr>
        </p:nvSpPr>
        <p:spPr>
          <a:prstGeom prst="rect">
            <a:avLst/>
          </a:prstGeom>
        </p:spPr>
        <p:txBody>
          <a:bodyPr/>
          <a:lstStyle/>
          <a:p>
            <a:r>
              <a:t>タイトルテキスト</a:t>
            </a:r>
          </a:p>
        </p:txBody>
      </p:sp>
      <p:sp>
        <p:nvSpPr>
          <p:cNvPr id="57" name="本文レベル1…"/>
          <p:cNvSpPr txBox="1">
            <a:spLocks noGrp="1"/>
          </p:cNvSpPr>
          <p:nvPr>
            <p:ph type="body" idx="1"/>
          </p:nvPr>
        </p:nvSpPr>
        <p:spPr>
          <a:prstGeom prst="rect">
            <a:avLst/>
          </a:prstGeom>
        </p:spPr>
        <p:txBody>
          <a:bodyPr/>
          <a:lstStyle/>
          <a:p>
            <a:r>
              <a:t>本文レベル1</a:t>
            </a:r>
          </a:p>
          <a:p>
            <a:pPr lvl="1"/>
            <a:r>
              <a:t>本文レベル2</a:t>
            </a:r>
          </a:p>
          <a:p>
            <a:pPr lvl="2"/>
            <a:r>
              <a:t>本文レベル3</a:t>
            </a:r>
          </a:p>
          <a:p>
            <a:pPr lvl="3"/>
            <a:r>
              <a:t>本文レベル4</a:t>
            </a:r>
          </a:p>
          <a:p>
            <a:pPr lvl="4"/>
            <a:r>
              <a:t>本文レベル5</a:t>
            </a:r>
          </a:p>
        </p:txBody>
      </p:sp>
      <p:sp>
        <p:nvSpPr>
          <p:cNvPr id="58" name="スライド番号"/>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タイトル、箇条書き、画像">
    <p:spTree>
      <p:nvGrpSpPr>
        <p:cNvPr id="1" name=""/>
        <p:cNvGrpSpPr/>
        <p:nvPr/>
      </p:nvGrpSpPr>
      <p:grpSpPr>
        <a:xfrm>
          <a:off x="0" y="0"/>
          <a:ext cx="0" cy="0"/>
          <a:chOff x="0" y="0"/>
          <a:chExt cx="0" cy="0"/>
        </a:xfrm>
      </p:grpSpPr>
      <p:sp>
        <p:nvSpPr>
          <p:cNvPr id="65" name="イメージ"/>
          <p:cNvSpPr>
            <a:spLocks noGrp="1"/>
          </p:cNvSpPr>
          <p:nvPr>
            <p:ph type="pic" sz="half" idx="13"/>
          </p:nvPr>
        </p:nvSpPr>
        <p:spPr>
          <a:xfrm>
            <a:off x="4723805" y="1821656"/>
            <a:ext cx="3750469" cy="4420195"/>
          </a:xfrm>
          <a:prstGeom prst="rect">
            <a:avLst/>
          </a:prstGeom>
        </p:spPr>
        <p:txBody>
          <a:bodyPr lIns="91439" tIns="45719" rIns="91439" bIns="45719" anchor="t">
            <a:noAutofit/>
          </a:bodyPr>
          <a:lstStyle/>
          <a:p>
            <a:endParaRPr/>
          </a:p>
        </p:txBody>
      </p:sp>
      <p:sp>
        <p:nvSpPr>
          <p:cNvPr id="66" name="タイトルテキスト"/>
          <p:cNvSpPr txBox="1">
            <a:spLocks noGrp="1"/>
          </p:cNvSpPr>
          <p:nvPr>
            <p:ph type="title"/>
          </p:nvPr>
        </p:nvSpPr>
        <p:spPr>
          <a:prstGeom prst="rect">
            <a:avLst/>
          </a:prstGeom>
        </p:spPr>
        <p:txBody>
          <a:bodyPr/>
          <a:lstStyle/>
          <a:p>
            <a:r>
              <a:t>タイトルテキスト</a:t>
            </a:r>
          </a:p>
        </p:txBody>
      </p:sp>
      <p:sp>
        <p:nvSpPr>
          <p:cNvPr id="67" name="本文レベル1…"/>
          <p:cNvSpPr txBox="1">
            <a:spLocks noGrp="1"/>
          </p:cNvSpPr>
          <p:nvPr>
            <p:ph type="body" sz="half" idx="1"/>
          </p:nvPr>
        </p:nvSpPr>
        <p:spPr>
          <a:xfrm>
            <a:off x="669726" y="1821656"/>
            <a:ext cx="3750469" cy="4420195"/>
          </a:xfrm>
          <a:prstGeom prst="rect">
            <a:avLst/>
          </a:prstGeom>
        </p:spPr>
        <p:txBody>
          <a:bodyPr/>
          <a:lstStyle>
            <a:lvl1pPr marL="241093" indent="-241093">
              <a:spcBef>
                <a:spcPts val="2250"/>
              </a:spcBef>
              <a:defRPr sz="1969"/>
            </a:lvl1pPr>
            <a:lvl2pPr marL="482186" indent="-241093">
              <a:spcBef>
                <a:spcPts val="2250"/>
              </a:spcBef>
              <a:defRPr sz="1969"/>
            </a:lvl2pPr>
            <a:lvl3pPr marL="723279" indent="-241093">
              <a:spcBef>
                <a:spcPts val="2250"/>
              </a:spcBef>
              <a:defRPr sz="1969"/>
            </a:lvl3pPr>
            <a:lvl4pPr marL="964372" indent="-241093">
              <a:spcBef>
                <a:spcPts val="2250"/>
              </a:spcBef>
              <a:defRPr sz="1969"/>
            </a:lvl4pPr>
            <a:lvl5pPr marL="1205465" indent="-241093">
              <a:spcBef>
                <a:spcPts val="2250"/>
              </a:spcBef>
              <a:defRPr sz="1969"/>
            </a:lvl5pPr>
          </a:lstStyle>
          <a:p>
            <a:r>
              <a:t>本文レベル1</a:t>
            </a:r>
          </a:p>
          <a:p>
            <a:pPr lvl="1"/>
            <a:r>
              <a:t>本文レベル2</a:t>
            </a:r>
          </a:p>
          <a:p>
            <a:pPr lvl="2"/>
            <a:r>
              <a:t>本文レベル3</a:t>
            </a:r>
          </a:p>
          <a:p>
            <a:pPr lvl="3"/>
            <a:r>
              <a:t>本文レベル4</a:t>
            </a:r>
          </a:p>
          <a:p>
            <a:pPr lvl="4"/>
            <a:r>
              <a:t>本文レベル5</a:t>
            </a:r>
          </a:p>
        </p:txBody>
      </p:sp>
      <p:sp>
        <p:nvSpPr>
          <p:cNvPr id="68" name="スライド番号"/>
          <p:cNvSpPr txBox="1">
            <a:spLocks noGrp="1"/>
          </p:cNvSpPr>
          <p:nvPr>
            <p:ph type="sldNum" sz="quarter" idx="2"/>
          </p:nvPr>
        </p:nvSpPr>
        <p:spPr>
          <a:xfrm>
            <a:off x="4434165" y="6536531"/>
            <a:ext cx="270908" cy="275717"/>
          </a:xfrm>
          <a:prstGeom prst="rect">
            <a:avLst/>
          </a:prstGeom>
        </p:spPr>
        <p:txBody>
          <a:bodyPr/>
          <a:lstStyle>
            <a:lvl1pPr>
              <a:defRPr>
                <a:latin typeface="+mn-lt"/>
                <a:ea typeface="+mn-ea"/>
                <a:cs typeface="+mn-cs"/>
                <a:sym typeface="ヒラギノ角ゴ ProN W3"/>
              </a:defRPr>
            </a:lvl1p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箇条書き">
    <p:spTree>
      <p:nvGrpSpPr>
        <p:cNvPr id="1" name=""/>
        <p:cNvGrpSpPr/>
        <p:nvPr/>
      </p:nvGrpSpPr>
      <p:grpSpPr>
        <a:xfrm>
          <a:off x="0" y="0"/>
          <a:ext cx="0" cy="0"/>
          <a:chOff x="0" y="0"/>
          <a:chExt cx="0" cy="0"/>
        </a:xfrm>
      </p:grpSpPr>
      <p:sp>
        <p:nvSpPr>
          <p:cNvPr id="75" name="本文レベル1…"/>
          <p:cNvSpPr txBox="1">
            <a:spLocks noGrp="1"/>
          </p:cNvSpPr>
          <p:nvPr>
            <p:ph type="body" idx="1"/>
          </p:nvPr>
        </p:nvSpPr>
        <p:spPr>
          <a:xfrm>
            <a:off x="669727" y="892969"/>
            <a:ext cx="7804547" cy="5072063"/>
          </a:xfrm>
          <a:prstGeom prst="rect">
            <a:avLst/>
          </a:prstGeom>
        </p:spPr>
        <p:txBody>
          <a:bodyPr/>
          <a:lstStyle/>
          <a:p>
            <a:r>
              <a:t>本文レベル1</a:t>
            </a:r>
          </a:p>
          <a:p>
            <a:pPr lvl="1"/>
            <a:r>
              <a:t>本文レベル2</a:t>
            </a:r>
          </a:p>
          <a:p>
            <a:pPr lvl="2"/>
            <a:r>
              <a:t>本文レベル3</a:t>
            </a:r>
          </a:p>
          <a:p>
            <a:pPr lvl="3"/>
            <a:r>
              <a:t>本文レベル4</a:t>
            </a:r>
          </a:p>
          <a:p>
            <a:pPr lvl="4"/>
            <a:r>
              <a:t>本文レベル5</a:t>
            </a:r>
          </a:p>
        </p:txBody>
      </p:sp>
      <p:sp>
        <p:nvSpPr>
          <p:cNvPr id="76" name="スライド番号"/>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ags" Target="../tags/tag2.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1.emf"/><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oleObject" Target="../embeddings/oleObject1.bin"/></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5D2EF62F-4645-3B8F-5582-ABAAA5CB5D86}"/>
              </a:ext>
            </a:extLst>
          </p:cNvPr>
          <p:cNvGraphicFramePr>
            <a:graphicFrameLocks noChangeAspect="1"/>
          </p:cNvGraphicFramePr>
          <p:nvPr userDrawn="1">
            <p:custDataLst>
              <p:tags r:id="rId21"/>
            </p:custDataLst>
            <p:extLst>
              <p:ext uri="{D42A27DB-BD31-4B8C-83A1-F6EECF244321}">
                <p14:modId xmlns:p14="http://schemas.microsoft.com/office/powerpoint/2010/main" val="270123018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22" imgW="624" imgH="623" progId="TCLayout.ActiveDocument.1">
                  <p:embed/>
                </p:oleObj>
              </mc:Choice>
              <mc:Fallback>
                <p:oleObj name="think-cell スライド" r:id="rId22" imgW="624" imgH="623" progId="TCLayout.ActiveDocument.1">
                  <p:embed/>
                  <p:pic>
                    <p:nvPicPr>
                      <p:cNvPr id="5" name="think-cell data - do not delete" hidden="1">
                        <a:extLst>
                          <a:ext uri="{FF2B5EF4-FFF2-40B4-BE49-F238E27FC236}">
                            <a16:creationId xmlns:a16="http://schemas.microsoft.com/office/drawing/2014/main" id="{5D2EF62F-4645-3B8F-5582-ABAAA5CB5D86}"/>
                          </a:ext>
                        </a:extLst>
                      </p:cNvPr>
                      <p:cNvPicPr/>
                      <p:nvPr/>
                    </p:nvPicPr>
                    <p:blipFill>
                      <a:blip r:embed="rId23"/>
                      <a:stretch>
                        <a:fillRect/>
                      </a:stretch>
                    </p:blipFill>
                    <p:spPr>
                      <a:xfrm>
                        <a:off x="1588" y="1588"/>
                        <a:ext cx="1588" cy="1588"/>
                      </a:xfrm>
                      <a:prstGeom prst="rect">
                        <a:avLst/>
                      </a:prstGeom>
                    </p:spPr>
                  </p:pic>
                </p:oleObj>
              </mc:Fallback>
            </mc:AlternateContent>
          </a:graphicData>
        </a:graphic>
      </p:graphicFrame>
      <p:sp>
        <p:nvSpPr>
          <p:cNvPr id="2" name="タイトルテキスト"/>
          <p:cNvSpPr txBox="1">
            <a:spLocks noGrp="1"/>
          </p:cNvSpPr>
          <p:nvPr>
            <p:ph type="title"/>
          </p:nvPr>
        </p:nvSpPr>
        <p:spPr>
          <a:xfrm>
            <a:off x="669727" y="178594"/>
            <a:ext cx="7804547" cy="151804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normAutofit/>
          </a:bodyPr>
          <a:lstStyle/>
          <a:p>
            <a:r>
              <a:t>タイトルテキスト</a:t>
            </a:r>
          </a:p>
        </p:txBody>
      </p:sp>
      <p:sp>
        <p:nvSpPr>
          <p:cNvPr id="3" name="スライド番号"/>
          <p:cNvSpPr txBox="1">
            <a:spLocks noGrp="1"/>
          </p:cNvSpPr>
          <p:nvPr>
            <p:ph type="sldNum" sz="quarter" idx="2"/>
          </p:nvPr>
        </p:nvSpPr>
        <p:spPr>
          <a:xfrm>
            <a:off x="4410121" y="6536531"/>
            <a:ext cx="318998" cy="275717"/>
          </a:xfrm>
          <a:prstGeom prst="rect">
            <a:avLst/>
          </a:prstGeom>
          <a:ln w="12700">
            <a:miter lim="400000"/>
          </a:ln>
        </p:spPr>
        <p:txBody>
          <a:bodyPr wrap="none" lIns="50800" tIns="50800" rIns="50800" bIns="50800">
            <a:spAutoFit/>
          </a:bodyPr>
          <a:lstStyle>
            <a:lvl1pPr>
              <a:defRPr sz="1125">
                <a:latin typeface="Helvetica Neue Light"/>
                <a:ea typeface="Helvetica Neue Light"/>
                <a:cs typeface="Helvetica Neue Light"/>
                <a:sym typeface="Helvetica Neue Light"/>
              </a:defRPr>
            </a:lvl1pPr>
          </a:lstStyle>
          <a:p>
            <a:fld id="{86CB4B4D-7CA3-9044-876B-883B54F8677D}" type="slidenum">
              <a:t>‹#›</a:t>
            </a:fld>
            <a:endParaRPr/>
          </a:p>
        </p:txBody>
      </p:sp>
      <p:sp>
        <p:nvSpPr>
          <p:cNvPr id="4" name="本文レベル1…"/>
          <p:cNvSpPr txBox="1">
            <a:spLocks noGrp="1"/>
          </p:cNvSpPr>
          <p:nvPr>
            <p:ph type="body" idx="1"/>
          </p:nvPr>
        </p:nvSpPr>
        <p:spPr>
          <a:xfrm>
            <a:off x="669727" y="1821656"/>
            <a:ext cx="7804547" cy="442019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normAutofit/>
          </a:bodyPr>
          <a:lstStyle/>
          <a:p>
            <a:r>
              <a:t>本文レベル1</a:t>
            </a:r>
          </a:p>
          <a:p>
            <a:pPr lvl="1"/>
            <a:r>
              <a:t>本文レベル2</a:t>
            </a:r>
          </a:p>
          <a:p>
            <a:pPr lvl="2"/>
            <a:r>
              <a:t>本文レベル3</a:t>
            </a:r>
          </a:p>
          <a:p>
            <a:pPr lvl="3"/>
            <a:r>
              <a:t>本文レベル4</a:t>
            </a:r>
          </a:p>
          <a:p>
            <a:pPr lvl="4"/>
            <a:r>
              <a:t>本文レベル5</a:t>
            </a:r>
          </a:p>
        </p:txBody>
      </p:sp>
    </p:spTree>
  </p:cSld>
  <p:clrMap bg1="lt1" tx1="dk1" bg2="lt2" tx2="dk2" accent1="accent1" accent2="accent2" accent3="accent3" accent4="accent4" accent5="accent5" accent6="accent6" hlink="hlink" folHlink="folHlink"/>
  <p:sldLayoutIdLst>
    <p:sldLayoutId id="2147483649" r:id="rId1"/>
    <p:sldLayoutId id="2147483662" r:id="rId2"/>
    <p:sldLayoutId id="2147483664"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3" r:id="rId14"/>
    <p:sldLayoutId id="2147483714" r:id="rId15"/>
    <p:sldLayoutId id="2147483715" r:id="rId16"/>
    <p:sldLayoutId id="2147483716" r:id="rId17"/>
    <p:sldLayoutId id="2147483717" r:id="rId18"/>
    <p:sldLayoutId id="2147483678" r:id="rId19"/>
  </p:sldLayoutIdLst>
  <p:transition spd="med"/>
  <p:hf hdr="0" ftr="0" dt="0"/>
  <p:txStyles>
    <p:titleStyle>
      <a:lvl1pPr marL="0" marR="0" indent="0" algn="ctr" defTabSz="410751" rtl="0" latinLnBrk="0">
        <a:lnSpc>
          <a:spcPct val="100000"/>
        </a:lnSpc>
        <a:spcBef>
          <a:spcPts val="0"/>
        </a:spcBef>
        <a:spcAft>
          <a:spcPts val="0"/>
        </a:spcAft>
        <a:buClrTx/>
        <a:buSzTx/>
        <a:buFontTx/>
        <a:buNone/>
        <a:tabLst/>
        <a:defRPr sz="5625" b="0" i="0" u="none" strike="noStrike" cap="none" spc="0" baseline="0">
          <a:ln>
            <a:noFill/>
          </a:ln>
          <a:solidFill>
            <a:srgbClr val="000000"/>
          </a:solidFill>
          <a:uFillTx/>
          <a:latin typeface="+mn-lt"/>
          <a:ea typeface="+mn-ea"/>
          <a:cs typeface="+mn-cs"/>
          <a:sym typeface="ヒラギノ角ゴ ProN W3"/>
        </a:defRPr>
      </a:lvl1pPr>
      <a:lvl2pPr marL="0" marR="0" indent="0" algn="ctr" defTabSz="410751" rtl="0" latinLnBrk="0">
        <a:lnSpc>
          <a:spcPct val="100000"/>
        </a:lnSpc>
        <a:spcBef>
          <a:spcPts val="0"/>
        </a:spcBef>
        <a:spcAft>
          <a:spcPts val="0"/>
        </a:spcAft>
        <a:buClrTx/>
        <a:buSzTx/>
        <a:buFontTx/>
        <a:buNone/>
        <a:tabLst/>
        <a:defRPr sz="5625" b="0" i="0" u="none" strike="noStrike" cap="none" spc="0" baseline="0">
          <a:ln>
            <a:noFill/>
          </a:ln>
          <a:solidFill>
            <a:srgbClr val="000000"/>
          </a:solidFill>
          <a:uFillTx/>
          <a:latin typeface="+mn-lt"/>
          <a:ea typeface="+mn-ea"/>
          <a:cs typeface="+mn-cs"/>
          <a:sym typeface="ヒラギノ角ゴ ProN W3"/>
        </a:defRPr>
      </a:lvl2pPr>
      <a:lvl3pPr marL="0" marR="0" indent="0" algn="ctr" defTabSz="410751" rtl="0" latinLnBrk="0">
        <a:lnSpc>
          <a:spcPct val="100000"/>
        </a:lnSpc>
        <a:spcBef>
          <a:spcPts val="0"/>
        </a:spcBef>
        <a:spcAft>
          <a:spcPts val="0"/>
        </a:spcAft>
        <a:buClrTx/>
        <a:buSzTx/>
        <a:buFontTx/>
        <a:buNone/>
        <a:tabLst/>
        <a:defRPr sz="5625" b="0" i="0" u="none" strike="noStrike" cap="none" spc="0" baseline="0">
          <a:ln>
            <a:noFill/>
          </a:ln>
          <a:solidFill>
            <a:srgbClr val="000000"/>
          </a:solidFill>
          <a:uFillTx/>
          <a:latin typeface="+mn-lt"/>
          <a:ea typeface="+mn-ea"/>
          <a:cs typeface="+mn-cs"/>
          <a:sym typeface="ヒラギノ角ゴ ProN W3"/>
        </a:defRPr>
      </a:lvl3pPr>
      <a:lvl4pPr marL="0" marR="0" indent="0" algn="ctr" defTabSz="410751" rtl="0" latinLnBrk="0">
        <a:lnSpc>
          <a:spcPct val="100000"/>
        </a:lnSpc>
        <a:spcBef>
          <a:spcPts val="0"/>
        </a:spcBef>
        <a:spcAft>
          <a:spcPts val="0"/>
        </a:spcAft>
        <a:buClrTx/>
        <a:buSzTx/>
        <a:buFontTx/>
        <a:buNone/>
        <a:tabLst/>
        <a:defRPr sz="5625" b="0" i="0" u="none" strike="noStrike" cap="none" spc="0" baseline="0">
          <a:ln>
            <a:noFill/>
          </a:ln>
          <a:solidFill>
            <a:srgbClr val="000000"/>
          </a:solidFill>
          <a:uFillTx/>
          <a:latin typeface="+mn-lt"/>
          <a:ea typeface="+mn-ea"/>
          <a:cs typeface="+mn-cs"/>
          <a:sym typeface="ヒラギノ角ゴ ProN W3"/>
        </a:defRPr>
      </a:lvl4pPr>
      <a:lvl5pPr marL="0" marR="0" indent="0" algn="ctr" defTabSz="410751" rtl="0" latinLnBrk="0">
        <a:lnSpc>
          <a:spcPct val="100000"/>
        </a:lnSpc>
        <a:spcBef>
          <a:spcPts val="0"/>
        </a:spcBef>
        <a:spcAft>
          <a:spcPts val="0"/>
        </a:spcAft>
        <a:buClrTx/>
        <a:buSzTx/>
        <a:buFontTx/>
        <a:buNone/>
        <a:tabLst/>
        <a:defRPr sz="5625" b="0" i="0" u="none" strike="noStrike" cap="none" spc="0" baseline="0">
          <a:ln>
            <a:noFill/>
          </a:ln>
          <a:solidFill>
            <a:srgbClr val="000000"/>
          </a:solidFill>
          <a:uFillTx/>
          <a:latin typeface="+mn-lt"/>
          <a:ea typeface="+mn-ea"/>
          <a:cs typeface="+mn-cs"/>
          <a:sym typeface="ヒラギノ角ゴ ProN W3"/>
        </a:defRPr>
      </a:lvl5pPr>
      <a:lvl6pPr marL="0" marR="0" indent="0" algn="ctr" defTabSz="410751" rtl="0" latinLnBrk="0">
        <a:lnSpc>
          <a:spcPct val="100000"/>
        </a:lnSpc>
        <a:spcBef>
          <a:spcPts val="0"/>
        </a:spcBef>
        <a:spcAft>
          <a:spcPts val="0"/>
        </a:spcAft>
        <a:buClrTx/>
        <a:buSzTx/>
        <a:buFontTx/>
        <a:buNone/>
        <a:tabLst/>
        <a:defRPr sz="5625" b="0" i="0" u="none" strike="noStrike" cap="none" spc="0" baseline="0">
          <a:ln>
            <a:noFill/>
          </a:ln>
          <a:solidFill>
            <a:srgbClr val="000000"/>
          </a:solidFill>
          <a:uFillTx/>
          <a:latin typeface="+mn-lt"/>
          <a:ea typeface="+mn-ea"/>
          <a:cs typeface="+mn-cs"/>
          <a:sym typeface="ヒラギノ角ゴ ProN W3"/>
        </a:defRPr>
      </a:lvl6pPr>
      <a:lvl7pPr marL="0" marR="0" indent="0" algn="ctr" defTabSz="410751" rtl="0" latinLnBrk="0">
        <a:lnSpc>
          <a:spcPct val="100000"/>
        </a:lnSpc>
        <a:spcBef>
          <a:spcPts val="0"/>
        </a:spcBef>
        <a:spcAft>
          <a:spcPts val="0"/>
        </a:spcAft>
        <a:buClrTx/>
        <a:buSzTx/>
        <a:buFontTx/>
        <a:buNone/>
        <a:tabLst/>
        <a:defRPr sz="5625" b="0" i="0" u="none" strike="noStrike" cap="none" spc="0" baseline="0">
          <a:ln>
            <a:noFill/>
          </a:ln>
          <a:solidFill>
            <a:srgbClr val="000000"/>
          </a:solidFill>
          <a:uFillTx/>
          <a:latin typeface="+mn-lt"/>
          <a:ea typeface="+mn-ea"/>
          <a:cs typeface="+mn-cs"/>
          <a:sym typeface="ヒラギノ角ゴ ProN W3"/>
        </a:defRPr>
      </a:lvl7pPr>
      <a:lvl8pPr marL="0" marR="0" indent="0" algn="ctr" defTabSz="410751" rtl="0" latinLnBrk="0">
        <a:lnSpc>
          <a:spcPct val="100000"/>
        </a:lnSpc>
        <a:spcBef>
          <a:spcPts val="0"/>
        </a:spcBef>
        <a:spcAft>
          <a:spcPts val="0"/>
        </a:spcAft>
        <a:buClrTx/>
        <a:buSzTx/>
        <a:buFontTx/>
        <a:buNone/>
        <a:tabLst/>
        <a:defRPr sz="5625" b="0" i="0" u="none" strike="noStrike" cap="none" spc="0" baseline="0">
          <a:ln>
            <a:noFill/>
          </a:ln>
          <a:solidFill>
            <a:srgbClr val="000000"/>
          </a:solidFill>
          <a:uFillTx/>
          <a:latin typeface="+mn-lt"/>
          <a:ea typeface="+mn-ea"/>
          <a:cs typeface="+mn-cs"/>
          <a:sym typeface="ヒラギノ角ゴ ProN W3"/>
        </a:defRPr>
      </a:lvl8pPr>
      <a:lvl9pPr marL="0" marR="0" indent="0" algn="ctr" defTabSz="410751" rtl="0" latinLnBrk="0">
        <a:lnSpc>
          <a:spcPct val="100000"/>
        </a:lnSpc>
        <a:spcBef>
          <a:spcPts val="0"/>
        </a:spcBef>
        <a:spcAft>
          <a:spcPts val="0"/>
        </a:spcAft>
        <a:buClrTx/>
        <a:buSzTx/>
        <a:buFontTx/>
        <a:buNone/>
        <a:tabLst/>
        <a:defRPr sz="5625" b="0" i="0" u="none" strike="noStrike" cap="none" spc="0" baseline="0">
          <a:ln>
            <a:noFill/>
          </a:ln>
          <a:solidFill>
            <a:srgbClr val="000000"/>
          </a:solidFill>
          <a:uFillTx/>
          <a:latin typeface="+mn-lt"/>
          <a:ea typeface="+mn-ea"/>
          <a:cs typeface="+mn-cs"/>
          <a:sym typeface="ヒラギノ角ゴ ProN W3"/>
        </a:defRPr>
      </a:lvl9pPr>
    </p:titleStyle>
    <p:bodyStyle>
      <a:lvl1pPr marL="312528" marR="0" indent="-312528" algn="l" defTabSz="410751" rtl="0" latinLnBrk="0">
        <a:lnSpc>
          <a:spcPct val="100000"/>
        </a:lnSpc>
        <a:spcBef>
          <a:spcPts val="2953"/>
        </a:spcBef>
        <a:spcAft>
          <a:spcPts val="0"/>
        </a:spcAft>
        <a:buClrTx/>
        <a:buSzPct val="145000"/>
        <a:buFontTx/>
        <a:buChar char="•"/>
        <a:tabLst/>
        <a:defRPr sz="2250" b="0" i="0" u="none" strike="noStrike" cap="none" spc="0" baseline="0">
          <a:ln>
            <a:noFill/>
          </a:ln>
          <a:solidFill>
            <a:srgbClr val="000000"/>
          </a:solidFill>
          <a:uFillTx/>
          <a:latin typeface="+mn-lt"/>
          <a:ea typeface="+mn-ea"/>
          <a:cs typeface="+mn-cs"/>
          <a:sym typeface="ヒラギノ角ゴ ProN W3"/>
        </a:defRPr>
      </a:lvl1pPr>
      <a:lvl2pPr marL="625056" marR="0" indent="-312528" algn="l" defTabSz="410751" rtl="0" latinLnBrk="0">
        <a:lnSpc>
          <a:spcPct val="100000"/>
        </a:lnSpc>
        <a:spcBef>
          <a:spcPts val="2953"/>
        </a:spcBef>
        <a:spcAft>
          <a:spcPts val="0"/>
        </a:spcAft>
        <a:buClrTx/>
        <a:buSzPct val="145000"/>
        <a:buFontTx/>
        <a:buChar char="•"/>
        <a:tabLst/>
        <a:defRPr sz="2250" b="0" i="0" u="none" strike="noStrike" cap="none" spc="0" baseline="0">
          <a:ln>
            <a:noFill/>
          </a:ln>
          <a:solidFill>
            <a:srgbClr val="000000"/>
          </a:solidFill>
          <a:uFillTx/>
          <a:latin typeface="+mn-lt"/>
          <a:ea typeface="+mn-ea"/>
          <a:cs typeface="+mn-cs"/>
          <a:sym typeface="ヒラギノ角ゴ ProN W3"/>
        </a:defRPr>
      </a:lvl2pPr>
      <a:lvl3pPr marL="937584" marR="0" indent="-312528" algn="l" defTabSz="410751" rtl="0" latinLnBrk="0">
        <a:lnSpc>
          <a:spcPct val="100000"/>
        </a:lnSpc>
        <a:spcBef>
          <a:spcPts val="2953"/>
        </a:spcBef>
        <a:spcAft>
          <a:spcPts val="0"/>
        </a:spcAft>
        <a:buClrTx/>
        <a:buSzPct val="145000"/>
        <a:buFontTx/>
        <a:buChar char="•"/>
        <a:tabLst/>
        <a:defRPr sz="2250" b="0" i="0" u="none" strike="noStrike" cap="none" spc="0" baseline="0">
          <a:ln>
            <a:noFill/>
          </a:ln>
          <a:solidFill>
            <a:srgbClr val="000000"/>
          </a:solidFill>
          <a:uFillTx/>
          <a:latin typeface="+mn-lt"/>
          <a:ea typeface="+mn-ea"/>
          <a:cs typeface="+mn-cs"/>
          <a:sym typeface="ヒラギノ角ゴ ProN W3"/>
        </a:defRPr>
      </a:lvl3pPr>
      <a:lvl4pPr marL="1250112" marR="0" indent="-312528" algn="l" defTabSz="410751" rtl="0" latinLnBrk="0">
        <a:lnSpc>
          <a:spcPct val="100000"/>
        </a:lnSpc>
        <a:spcBef>
          <a:spcPts val="2953"/>
        </a:spcBef>
        <a:spcAft>
          <a:spcPts val="0"/>
        </a:spcAft>
        <a:buClrTx/>
        <a:buSzPct val="145000"/>
        <a:buFontTx/>
        <a:buChar char="•"/>
        <a:tabLst/>
        <a:defRPr sz="2250" b="0" i="0" u="none" strike="noStrike" cap="none" spc="0" baseline="0">
          <a:ln>
            <a:noFill/>
          </a:ln>
          <a:solidFill>
            <a:srgbClr val="000000"/>
          </a:solidFill>
          <a:uFillTx/>
          <a:latin typeface="+mn-lt"/>
          <a:ea typeface="+mn-ea"/>
          <a:cs typeface="+mn-cs"/>
          <a:sym typeface="ヒラギノ角ゴ ProN W3"/>
        </a:defRPr>
      </a:lvl4pPr>
      <a:lvl5pPr marL="1562640" marR="0" indent="-312528" algn="l" defTabSz="410751" rtl="0" latinLnBrk="0">
        <a:lnSpc>
          <a:spcPct val="100000"/>
        </a:lnSpc>
        <a:spcBef>
          <a:spcPts val="2953"/>
        </a:spcBef>
        <a:spcAft>
          <a:spcPts val="0"/>
        </a:spcAft>
        <a:buClrTx/>
        <a:buSzPct val="145000"/>
        <a:buFontTx/>
        <a:buChar char="•"/>
        <a:tabLst/>
        <a:defRPr sz="2250" b="0" i="0" u="none" strike="noStrike" cap="none" spc="0" baseline="0">
          <a:ln>
            <a:noFill/>
          </a:ln>
          <a:solidFill>
            <a:srgbClr val="000000"/>
          </a:solidFill>
          <a:uFillTx/>
          <a:latin typeface="+mn-lt"/>
          <a:ea typeface="+mn-ea"/>
          <a:cs typeface="+mn-cs"/>
          <a:sym typeface="ヒラギノ角ゴ ProN W3"/>
        </a:defRPr>
      </a:lvl5pPr>
      <a:lvl6pPr marL="1875168" marR="0" indent="-312528" algn="l" defTabSz="410751" rtl="0" latinLnBrk="0">
        <a:lnSpc>
          <a:spcPct val="100000"/>
        </a:lnSpc>
        <a:spcBef>
          <a:spcPts val="2953"/>
        </a:spcBef>
        <a:spcAft>
          <a:spcPts val="0"/>
        </a:spcAft>
        <a:buClrTx/>
        <a:buSzPct val="145000"/>
        <a:buFontTx/>
        <a:buChar char="•"/>
        <a:tabLst/>
        <a:defRPr sz="2250" b="0" i="0" u="none" strike="noStrike" cap="none" spc="0" baseline="0">
          <a:ln>
            <a:noFill/>
          </a:ln>
          <a:solidFill>
            <a:srgbClr val="000000"/>
          </a:solidFill>
          <a:uFillTx/>
          <a:latin typeface="+mn-lt"/>
          <a:ea typeface="+mn-ea"/>
          <a:cs typeface="+mn-cs"/>
          <a:sym typeface="ヒラギノ角ゴ ProN W3"/>
        </a:defRPr>
      </a:lvl6pPr>
      <a:lvl7pPr marL="2187696" marR="0" indent="-312528" algn="l" defTabSz="410751" rtl="0" latinLnBrk="0">
        <a:lnSpc>
          <a:spcPct val="100000"/>
        </a:lnSpc>
        <a:spcBef>
          <a:spcPts val="2953"/>
        </a:spcBef>
        <a:spcAft>
          <a:spcPts val="0"/>
        </a:spcAft>
        <a:buClrTx/>
        <a:buSzPct val="145000"/>
        <a:buFontTx/>
        <a:buChar char="•"/>
        <a:tabLst/>
        <a:defRPr sz="2250" b="0" i="0" u="none" strike="noStrike" cap="none" spc="0" baseline="0">
          <a:ln>
            <a:noFill/>
          </a:ln>
          <a:solidFill>
            <a:srgbClr val="000000"/>
          </a:solidFill>
          <a:uFillTx/>
          <a:latin typeface="+mn-lt"/>
          <a:ea typeface="+mn-ea"/>
          <a:cs typeface="+mn-cs"/>
          <a:sym typeface="ヒラギノ角ゴ ProN W3"/>
        </a:defRPr>
      </a:lvl7pPr>
      <a:lvl8pPr marL="2500224" marR="0" indent="-312528" algn="l" defTabSz="410751" rtl="0" latinLnBrk="0">
        <a:lnSpc>
          <a:spcPct val="100000"/>
        </a:lnSpc>
        <a:spcBef>
          <a:spcPts val="2953"/>
        </a:spcBef>
        <a:spcAft>
          <a:spcPts val="0"/>
        </a:spcAft>
        <a:buClrTx/>
        <a:buSzPct val="145000"/>
        <a:buFontTx/>
        <a:buChar char="•"/>
        <a:tabLst/>
        <a:defRPr sz="2250" b="0" i="0" u="none" strike="noStrike" cap="none" spc="0" baseline="0">
          <a:ln>
            <a:noFill/>
          </a:ln>
          <a:solidFill>
            <a:srgbClr val="000000"/>
          </a:solidFill>
          <a:uFillTx/>
          <a:latin typeface="+mn-lt"/>
          <a:ea typeface="+mn-ea"/>
          <a:cs typeface="+mn-cs"/>
          <a:sym typeface="ヒラギノ角ゴ ProN W3"/>
        </a:defRPr>
      </a:lvl8pPr>
      <a:lvl9pPr marL="2812752" marR="0" indent="-312528" algn="l" defTabSz="410751" rtl="0" latinLnBrk="0">
        <a:lnSpc>
          <a:spcPct val="100000"/>
        </a:lnSpc>
        <a:spcBef>
          <a:spcPts val="2953"/>
        </a:spcBef>
        <a:spcAft>
          <a:spcPts val="0"/>
        </a:spcAft>
        <a:buClrTx/>
        <a:buSzPct val="145000"/>
        <a:buFontTx/>
        <a:buChar char="•"/>
        <a:tabLst/>
        <a:defRPr sz="2250" b="0" i="0" u="none" strike="noStrike" cap="none" spc="0" baseline="0">
          <a:ln>
            <a:noFill/>
          </a:ln>
          <a:solidFill>
            <a:srgbClr val="000000"/>
          </a:solidFill>
          <a:uFillTx/>
          <a:latin typeface="+mn-lt"/>
          <a:ea typeface="+mn-ea"/>
          <a:cs typeface="+mn-cs"/>
          <a:sym typeface="ヒラギノ角ゴ ProN W3"/>
        </a:defRPr>
      </a:lvl9pPr>
    </p:bodyStyle>
    <p:otherStyle>
      <a:lvl1pPr marL="0" marR="0" indent="0" algn="ctr" defTabSz="410751" latinLnBrk="0">
        <a:lnSpc>
          <a:spcPct val="100000"/>
        </a:lnSpc>
        <a:spcBef>
          <a:spcPts val="0"/>
        </a:spcBef>
        <a:spcAft>
          <a:spcPts val="0"/>
        </a:spcAft>
        <a:buClrTx/>
        <a:buSzTx/>
        <a:buFontTx/>
        <a:buNone/>
        <a:tabLst/>
        <a:defRPr sz="1125" b="0" i="0" u="none" strike="noStrike" cap="none" spc="0" baseline="0">
          <a:ln>
            <a:noFill/>
          </a:ln>
          <a:solidFill>
            <a:schemeClr val="tx1"/>
          </a:solidFill>
          <a:uFillTx/>
          <a:latin typeface="+mn-lt"/>
          <a:ea typeface="+mn-ea"/>
          <a:cs typeface="+mn-cs"/>
          <a:sym typeface="Helvetica Neue Light"/>
        </a:defRPr>
      </a:lvl1pPr>
      <a:lvl2pPr marL="0" marR="0" indent="160729" algn="ctr" defTabSz="410751" latinLnBrk="0">
        <a:lnSpc>
          <a:spcPct val="100000"/>
        </a:lnSpc>
        <a:spcBef>
          <a:spcPts val="0"/>
        </a:spcBef>
        <a:spcAft>
          <a:spcPts val="0"/>
        </a:spcAft>
        <a:buClrTx/>
        <a:buSzTx/>
        <a:buFontTx/>
        <a:buNone/>
        <a:tabLst/>
        <a:defRPr sz="1125" b="0" i="0" u="none" strike="noStrike" cap="none" spc="0" baseline="0">
          <a:ln>
            <a:noFill/>
          </a:ln>
          <a:solidFill>
            <a:schemeClr val="tx1"/>
          </a:solidFill>
          <a:uFillTx/>
          <a:latin typeface="+mn-lt"/>
          <a:ea typeface="+mn-ea"/>
          <a:cs typeface="+mn-cs"/>
          <a:sym typeface="Helvetica Neue Light"/>
        </a:defRPr>
      </a:lvl2pPr>
      <a:lvl3pPr marL="0" marR="0" indent="321457" algn="ctr" defTabSz="410751" latinLnBrk="0">
        <a:lnSpc>
          <a:spcPct val="100000"/>
        </a:lnSpc>
        <a:spcBef>
          <a:spcPts val="0"/>
        </a:spcBef>
        <a:spcAft>
          <a:spcPts val="0"/>
        </a:spcAft>
        <a:buClrTx/>
        <a:buSzTx/>
        <a:buFontTx/>
        <a:buNone/>
        <a:tabLst/>
        <a:defRPr sz="1125" b="0" i="0" u="none" strike="noStrike" cap="none" spc="0" baseline="0">
          <a:ln>
            <a:noFill/>
          </a:ln>
          <a:solidFill>
            <a:schemeClr val="tx1"/>
          </a:solidFill>
          <a:uFillTx/>
          <a:latin typeface="+mn-lt"/>
          <a:ea typeface="+mn-ea"/>
          <a:cs typeface="+mn-cs"/>
          <a:sym typeface="Helvetica Neue Light"/>
        </a:defRPr>
      </a:lvl3pPr>
      <a:lvl4pPr marL="0" marR="0" indent="482186" algn="ctr" defTabSz="410751" latinLnBrk="0">
        <a:lnSpc>
          <a:spcPct val="100000"/>
        </a:lnSpc>
        <a:spcBef>
          <a:spcPts val="0"/>
        </a:spcBef>
        <a:spcAft>
          <a:spcPts val="0"/>
        </a:spcAft>
        <a:buClrTx/>
        <a:buSzTx/>
        <a:buFontTx/>
        <a:buNone/>
        <a:tabLst/>
        <a:defRPr sz="1125" b="0" i="0" u="none" strike="noStrike" cap="none" spc="0" baseline="0">
          <a:ln>
            <a:noFill/>
          </a:ln>
          <a:solidFill>
            <a:schemeClr val="tx1"/>
          </a:solidFill>
          <a:uFillTx/>
          <a:latin typeface="+mn-lt"/>
          <a:ea typeface="+mn-ea"/>
          <a:cs typeface="+mn-cs"/>
          <a:sym typeface="Helvetica Neue Light"/>
        </a:defRPr>
      </a:lvl4pPr>
      <a:lvl5pPr marL="0" marR="0" indent="642915" algn="ctr" defTabSz="410751" latinLnBrk="0">
        <a:lnSpc>
          <a:spcPct val="100000"/>
        </a:lnSpc>
        <a:spcBef>
          <a:spcPts val="0"/>
        </a:spcBef>
        <a:spcAft>
          <a:spcPts val="0"/>
        </a:spcAft>
        <a:buClrTx/>
        <a:buSzTx/>
        <a:buFontTx/>
        <a:buNone/>
        <a:tabLst/>
        <a:defRPr sz="1125" b="0" i="0" u="none" strike="noStrike" cap="none" spc="0" baseline="0">
          <a:ln>
            <a:noFill/>
          </a:ln>
          <a:solidFill>
            <a:schemeClr val="tx1"/>
          </a:solidFill>
          <a:uFillTx/>
          <a:latin typeface="+mn-lt"/>
          <a:ea typeface="+mn-ea"/>
          <a:cs typeface="+mn-cs"/>
          <a:sym typeface="Helvetica Neue Light"/>
        </a:defRPr>
      </a:lvl5pPr>
      <a:lvl6pPr marL="0" marR="0" indent="803643" algn="ctr" defTabSz="410751" latinLnBrk="0">
        <a:lnSpc>
          <a:spcPct val="100000"/>
        </a:lnSpc>
        <a:spcBef>
          <a:spcPts val="0"/>
        </a:spcBef>
        <a:spcAft>
          <a:spcPts val="0"/>
        </a:spcAft>
        <a:buClrTx/>
        <a:buSzTx/>
        <a:buFontTx/>
        <a:buNone/>
        <a:tabLst/>
        <a:defRPr sz="1125" b="0" i="0" u="none" strike="noStrike" cap="none" spc="0" baseline="0">
          <a:ln>
            <a:noFill/>
          </a:ln>
          <a:solidFill>
            <a:schemeClr val="tx1"/>
          </a:solidFill>
          <a:uFillTx/>
          <a:latin typeface="+mn-lt"/>
          <a:ea typeface="+mn-ea"/>
          <a:cs typeface="+mn-cs"/>
          <a:sym typeface="Helvetica Neue Light"/>
        </a:defRPr>
      </a:lvl6pPr>
      <a:lvl7pPr marL="0" marR="0" indent="964372" algn="ctr" defTabSz="410751" latinLnBrk="0">
        <a:lnSpc>
          <a:spcPct val="100000"/>
        </a:lnSpc>
        <a:spcBef>
          <a:spcPts val="0"/>
        </a:spcBef>
        <a:spcAft>
          <a:spcPts val="0"/>
        </a:spcAft>
        <a:buClrTx/>
        <a:buSzTx/>
        <a:buFontTx/>
        <a:buNone/>
        <a:tabLst/>
        <a:defRPr sz="1125" b="0" i="0" u="none" strike="noStrike" cap="none" spc="0" baseline="0">
          <a:ln>
            <a:noFill/>
          </a:ln>
          <a:solidFill>
            <a:schemeClr val="tx1"/>
          </a:solidFill>
          <a:uFillTx/>
          <a:latin typeface="+mn-lt"/>
          <a:ea typeface="+mn-ea"/>
          <a:cs typeface="+mn-cs"/>
          <a:sym typeface="Helvetica Neue Light"/>
        </a:defRPr>
      </a:lvl7pPr>
      <a:lvl8pPr marL="0" marR="0" indent="1125101" algn="ctr" defTabSz="410751" latinLnBrk="0">
        <a:lnSpc>
          <a:spcPct val="100000"/>
        </a:lnSpc>
        <a:spcBef>
          <a:spcPts val="0"/>
        </a:spcBef>
        <a:spcAft>
          <a:spcPts val="0"/>
        </a:spcAft>
        <a:buClrTx/>
        <a:buSzTx/>
        <a:buFontTx/>
        <a:buNone/>
        <a:tabLst/>
        <a:defRPr sz="1125" b="0" i="0" u="none" strike="noStrike" cap="none" spc="0" baseline="0">
          <a:ln>
            <a:noFill/>
          </a:ln>
          <a:solidFill>
            <a:schemeClr val="tx1"/>
          </a:solidFill>
          <a:uFillTx/>
          <a:latin typeface="+mn-lt"/>
          <a:ea typeface="+mn-ea"/>
          <a:cs typeface="+mn-cs"/>
          <a:sym typeface="Helvetica Neue Light"/>
        </a:defRPr>
      </a:lvl8pPr>
      <a:lvl9pPr marL="0" marR="0" indent="1285829" algn="ctr" defTabSz="410751" latinLnBrk="0">
        <a:lnSpc>
          <a:spcPct val="100000"/>
        </a:lnSpc>
        <a:spcBef>
          <a:spcPts val="0"/>
        </a:spcBef>
        <a:spcAft>
          <a:spcPts val="0"/>
        </a:spcAft>
        <a:buClrTx/>
        <a:buSzTx/>
        <a:buFontTx/>
        <a:buNone/>
        <a:tabLst/>
        <a:defRPr sz="1125" b="0" i="0" u="none" strike="noStrike" cap="none" spc="0" baseline="0">
          <a:ln>
            <a:noFill/>
          </a:ln>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14.xml"/><Relationship Id="rId4" Type="http://schemas.openxmlformats.org/officeDocument/2006/relationships/image" Target="../media/image10.svg"/></Relationships>
</file>

<file path=ppt/slides/_rels/slide3.xml.rels><?xml version="1.0" encoding="UTF-8" standalone="yes"?>
<Relationships xmlns="http://schemas.openxmlformats.org/package/2006/relationships"><Relationship Id="rId3" Type="http://schemas.microsoft.com/office/2018/10/relationships/comments" Target="../comments/modernComment_7FFFDA68_454986B6.xml"/><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6.xml"/><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7.xml"/><Relationship Id="rId1" Type="http://schemas.openxmlformats.org/officeDocument/2006/relationships/slideLayout" Target="../slideLayouts/slideLayout15.xml"/><Relationship Id="rId5" Type="http://schemas.openxmlformats.org/officeDocument/2006/relationships/image" Target="../media/image13.png"/><Relationship Id="rId4" Type="http://schemas.openxmlformats.org/officeDocument/2006/relationships/image" Target="../media/image12.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9247628-DA5D-4908-96A7-29DF0B0B0F7B}"/>
              </a:ext>
            </a:extLst>
          </p:cNvPr>
          <p:cNvSpPr>
            <a:spLocks noGrp="1"/>
          </p:cNvSpPr>
          <p:nvPr>
            <p:ph type="title"/>
          </p:nvPr>
        </p:nvSpPr>
        <p:spPr>
          <a:xfrm>
            <a:off x="2806319" y="3231996"/>
            <a:ext cx="3526606" cy="384721"/>
          </a:xfrm>
        </p:spPr>
        <p:txBody>
          <a:bodyPr/>
          <a:lstStyle/>
          <a:p>
            <a:r>
              <a:rPr kumimoji="1" lang="ja-JP" altLang="en-US" sz="2500">
                <a:latin typeface="游ゴシック"/>
                <a:ea typeface="游ゴシック"/>
              </a:rPr>
              <a:t>２．</a:t>
            </a:r>
            <a:r>
              <a:rPr lang="ja-JP" altLang="en-US" sz="2500">
                <a:latin typeface="游ゴシック"/>
                <a:ea typeface="游ゴシック"/>
              </a:rPr>
              <a:t>導入準備・事前周知</a:t>
            </a:r>
          </a:p>
        </p:txBody>
      </p:sp>
    </p:spTree>
    <p:extLst>
      <p:ext uri="{BB962C8B-B14F-4D97-AF65-F5344CB8AC3E}">
        <p14:creationId xmlns:p14="http://schemas.microsoft.com/office/powerpoint/2010/main" val="1668927493"/>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0245C541-27F0-4494-B036-29B00B63DEB4}"/>
              </a:ext>
            </a:extLst>
          </p:cNvPr>
          <p:cNvSpPr>
            <a:spLocks noGrp="1"/>
          </p:cNvSpPr>
          <p:nvPr>
            <p:ph type="title"/>
          </p:nvPr>
        </p:nvSpPr>
        <p:spPr/>
        <p:txBody>
          <a:bodyPr>
            <a:normAutofit/>
          </a:bodyPr>
          <a:lstStyle/>
          <a:p>
            <a:r>
              <a:rPr lang="ja-JP" altLang="en-US"/>
              <a:t>「組織サーベイ」の基本運用の流れ</a:t>
            </a:r>
          </a:p>
        </p:txBody>
      </p:sp>
      <p:sp>
        <p:nvSpPr>
          <p:cNvPr id="51" name="テキスト ボックス 14"/>
          <p:cNvSpPr txBox="1"/>
          <p:nvPr/>
        </p:nvSpPr>
        <p:spPr>
          <a:xfrm>
            <a:off x="475664" y="1325447"/>
            <a:ext cx="8252672" cy="1015663"/>
          </a:xfrm>
          <a:prstGeom prst="rect">
            <a:avLst/>
          </a:prstGeom>
          <a:noFill/>
        </p:spPr>
        <p:txBody>
          <a:bodyPr wrap="square" rtlCol="0" anchor="t">
            <a:spAutoFit/>
          </a:bodyPr>
          <a:lstStyle/>
          <a:p>
            <a:pPr algn="ctr"/>
            <a:r>
              <a:rPr lang="ja-JP" altLang="en-US" sz="2000" b="1">
                <a:solidFill>
                  <a:srgbClr val="37474F"/>
                </a:solidFill>
                <a:latin typeface="游ゴシック" panose="020B0400000000000000" pitchFamily="50" charset="-128"/>
                <a:ea typeface="游ゴシック" panose="020B0400000000000000" pitchFamily="50" charset="-128"/>
                <a:cs typeface="HGMaruGothicMPRO" charset="-128"/>
              </a:rPr>
              <a:t>導入準備を行い、</a:t>
            </a:r>
            <a:endParaRPr lang="en-US" altLang="ja-JP" sz="2000" b="1">
              <a:solidFill>
                <a:srgbClr val="37474F"/>
              </a:solidFill>
              <a:latin typeface="游ゴシック" panose="020B0400000000000000" pitchFamily="50" charset="-128"/>
              <a:ea typeface="游ゴシック" panose="020B0400000000000000" pitchFamily="50" charset="-128"/>
              <a:cs typeface="HGMaruGothicMPRO" charset="-128"/>
            </a:endParaRPr>
          </a:p>
          <a:p>
            <a:pPr algn="ctr"/>
            <a:r>
              <a:rPr lang="ja-JP" altLang="en-US" sz="2000" b="1" u="sng">
                <a:solidFill>
                  <a:srgbClr val="00BEB4"/>
                </a:solidFill>
                <a:latin typeface="游ゴシック" panose="020B0400000000000000" pitchFamily="50" charset="-128"/>
                <a:ea typeface="游ゴシック" panose="020B0400000000000000" pitchFamily="50" charset="-128"/>
                <a:cs typeface="HGMaruGothicMPRO" charset="-128"/>
              </a:rPr>
              <a:t>組織課題についての仮説を立て、</a:t>
            </a:r>
            <a:endParaRPr lang="en-US" altLang="ja-JP" sz="2000" b="1" u="sng">
              <a:solidFill>
                <a:srgbClr val="00BEB4"/>
              </a:solidFill>
              <a:latin typeface="游ゴシック" panose="020B0400000000000000" pitchFamily="50" charset="-128"/>
              <a:ea typeface="游ゴシック" panose="020B0400000000000000" pitchFamily="50" charset="-128"/>
              <a:cs typeface="HGMaruGothicMPRO" charset="-128"/>
            </a:endParaRPr>
          </a:p>
          <a:p>
            <a:pPr algn="ctr"/>
            <a:r>
              <a:rPr lang="en-US" altLang="ja-JP" sz="2000" b="1">
                <a:solidFill>
                  <a:srgbClr val="37474F"/>
                </a:solidFill>
                <a:latin typeface="游ゴシック" panose="020B0400000000000000" pitchFamily="50" charset="-128"/>
                <a:ea typeface="游ゴシック" panose="020B0400000000000000" pitchFamily="50" charset="-128"/>
                <a:cs typeface="HGMaruGothicMPRO" charset="-128"/>
              </a:rPr>
              <a:t>『</a:t>
            </a:r>
            <a:r>
              <a:rPr lang="ja-JP" altLang="en-US" sz="2000" b="1">
                <a:solidFill>
                  <a:srgbClr val="37474F"/>
                </a:solidFill>
                <a:latin typeface="游ゴシック" panose="020B0400000000000000" pitchFamily="50" charset="-128"/>
                <a:ea typeface="游ゴシック" panose="020B0400000000000000" pitchFamily="50" charset="-128"/>
                <a:cs typeface="HGMaruGothicMPRO" charset="-128"/>
              </a:rPr>
              <a:t>回答→課題発見→検討→課題対応→報告</a:t>
            </a:r>
            <a:r>
              <a:rPr lang="en-US" altLang="ja-JP" sz="2000" b="1">
                <a:solidFill>
                  <a:srgbClr val="37474F"/>
                </a:solidFill>
                <a:latin typeface="游ゴシック" panose="020B0400000000000000" pitchFamily="50" charset="-128"/>
                <a:ea typeface="游ゴシック" panose="020B0400000000000000" pitchFamily="50" charset="-128"/>
                <a:cs typeface="HGMaruGothicMPRO" charset="-128"/>
              </a:rPr>
              <a:t>』</a:t>
            </a:r>
            <a:r>
              <a:rPr lang="ja-JP" altLang="en-US" sz="2000" b="1">
                <a:solidFill>
                  <a:srgbClr val="37474F"/>
                </a:solidFill>
                <a:latin typeface="游ゴシック" panose="020B0400000000000000" pitchFamily="50" charset="-128"/>
                <a:ea typeface="游ゴシック" panose="020B0400000000000000" pitchFamily="50" charset="-128"/>
                <a:cs typeface="HGMaruGothicMPRO" charset="-128"/>
              </a:rPr>
              <a:t>のフローを実施いただく</a:t>
            </a:r>
            <a:endParaRPr lang="en-US" altLang="ja-JP" sz="2000" b="1">
              <a:solidFill>
                <a:srgbClr val="37474F"/>
              </a:solidFill>
              <a:latin typeface="游ゴシック" panose="020B0400000000000000" pitchFamily="50" charset="-128"/>
              <a:ea typeface="游ゴシック" panose="020B0400000000000000" pitchFamily="50" charset="-128"/>
              <a:cs typeface="HGMaruGothicMPRO" charset="-128"/>
            </a:endParaRPr>
          </a:p>
        </p:txBody>
      </p:sp>
      <p:grpSp>
        <p:nvGrpSpPr>
          <p:cNvPr id="32" name="グループ化 31">
            <a:extLst>
              <a:ext uri="{FF2B5EF4-FFF2-40B4-BE49-F238E27FC236}">
                <a16:creationId xmlns:a16="http://schemas.microsoft.com/office/drawing/2014/main" id="{0210C4CC-A1F2-42AB-8EF8-3FF615D3E2EB}"/>
              </a:ext>
            </a:extLst>
          </p:cNvPr>
          <p:cNvGrpSpPr/>
          <p:nvPr/>
        </p:nvGrpSpPr>
        <p:grpSpPr>
          <a:xfrm>
            <a:off x="368739" y="4886064"/>
            <a:ext cx="8406522" cy="764549"/>
            <a:chOff x="387229" y="3051665"/>
            <a:chExt cx="9107065" cy="828261"/>
          </a:xfrm>
        </p:grpSpPr>
        <p:sp>
          <p:nvSpPr>
            <p:cNvPr id="36" name="コンテンツ プレースホルダー 1">
              <a:extLst>
                <a:ext uri="{FF2B5EF4-FFF2-40B4-BE49-F238E27FC236}">
                  <a16:creationId xmlns:a16="http://schemas.microsoft.com/office/drawing/2014/main" id="{272F802A-DA69-4626-91B6-40571F06D5CF}"/>
                </a:ext>
              </a:extLst>
            </p:cNvPr>
            <p:cNvSpPr txBox="1">
              <a:spLocks/>
            </p:cNvSpPr>
            <p:nvPr/>
          </p:nvSpPr>
          <p:spPr>
            <a:xfrm>
              <a:off x="387229" y="3051665"/>
              <a:ext cx="1752564" cy="818209"/>
            </a:xfrm>
            <a:prstGeom prst="roundRect">
              <a:avLst/>
            </a:prstGeom>
            <a:solidFill>
              <a:srgbClr val="37474F"/>
            </a:solidFill>
            <a:ln w="38100">
              <a:solidFill>
                <a:srgbClr val="00BEB4"/>
              </a:solidFill>
            </a:ln>
          </p:spPr>
          <p:txBody>
            <a:bodyPr vert="horz" lIns="33231" tIns="33231" rIns="33231" bIns="33231" rtlCol="0"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lnSpc>
                  <a:spcPct val="100000"/>
                </a:lnSpc>
                <a:spcBef>
                  <a:spcPts val="0"/>
                </a:spcBef>
                <a:buNone/>
              </a:pPr>
              <a:r>
                <a:rPr lang="ja-JP" altLang="en-US" sz="1846" b="1">
                  <a:solidFill>
                    <a:schemeClr val="bg1"/>
                  </a:solidFill>
                  <a:latin typeface="游ゴシック" panose="020B0400000000000000" pitchFamily="50" charset="-128"/>
                  <a:ea typeface="游ゴシック" panose="020B0400000000000000" pitchFamily="50" charset="-128"/>
                </a:rPr>
                <a:t>１．回答</a:t>
              </a:r>
              <a:endParaRPr lang="en-US" altLang="ja-JP" sz="1846" b="1">
                <a:solidFill>
                  <a:schemeClr val="bg1"/>
                </a:solidFill>
                <a:latin typeface="游ゴシック" panose="020B0400000000000000" pitchFamily="50" charset="-128"/>
                <a:ea typeface="游ゴシック" panose="020B0400000000000000" pitchFamily="50" charset="-128"/>
              </a:endParaRPr>
            </a:p>
          </p:txBody>
        </p:sp>
        <p:sp>
          <p:nvSpPr>
            <p:cNvPr id="37" name="コンテンツ プレースホルダー 1">
              <a:extLst>
                <a:ext uri="{FF2B5EF4-FFF2-40B4-BE49-F238E27FC236}">
                  <a16:creationId xmlns:a16="http://schemas.microsoft.com/office/drawing/2014/main" id="{661A5468-18B8-44A7-A094-E747841D1DED}"/>
                </a:ext>
              </a:extLst>
            </p:cNvPr>
            <p:cNvSpPr txBox="1">
              <a:spLocks/>
            </p:cNvSpPr>
            <p:nvPr/>
          </p:nvSpPr>
          <p:spPr>
            <a:xfrm>
              <a:off x="2233936" y="3051666"/>
              <a:ext cx="1752564" cy="818209"/>
            </a:xfrm>
            <a:prstGeom prst="roundRect">
              <a:avLst/>
            </a:prstGeom>
            <a:solidFill>
              <a:srgbClr val="37474F"/>
            </a:solidFill>
            <a:ln w="38100">
              <a:solidFill>
                <a:srgbClr val="00BEB4"/>
              </a:solidFill>
            </a:ln>
          </p:spPr>
          <p:txBody>
            <a:bodyPr vert="horz" lIns="33231" tIns="33231" rIns="33231" bIns="33231" rtlCol="0"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lnSpc>
                  <a:spcPct val="100000"/>
                </a:lnSpc>
                <a:spcBef>
                  <a:spcPts val="0"/>
                </a:spcBef>
                <a:buNone/>
              </a:pPr>
              <a:r>
                <a:rPr lang="ja-JP" altLang="en-US" sz="1846" b="1">
                  <a:solidFill>
                    <a:schemeClr val="bg1"/>
                  </a:solidFill>
                  <a:latin typeface="游ゴシック" panose="020B0400000000000000" pitchFamily="50" charset="-128"/>
                  <a:ea typeface="游ゴシック" panose="020B0400000000000000" pitchFamily="50" charset="-128"/>
                </a:rPr>
                <a:t>２．発見</a:t>
              </a:r>
            </a:p>
          </p:txBody>
        </p:sp>
        <p:sp>
          <p:nvSpPr>
            <p:cNvPr id="38" name="コンテンツ プレースホルダー 1">
              <a:extLst>
                <a:ext uri="{FF2B5EF4-FFF2-40B4-BE49-F238E27FC236}">
                  <a16:creationId xmlns:a16="http://schemas.microsoft.com/office/drawing/2014/main" id="{3D22626A-EB97-4EA1-8DD7-A0EFE324D81F}"/>
                </a:ext>
              </a:extLst>
            </p:cNvPr>
            <p:cNvSpPr txBox="1">
              <a:spLocks/>
            </p:cNvSpPr>
            <p:nvPr/>
          </p:nvSpPr>
          <p:spPr>
            <a:xfrm>
              <a:off x="4083885" y="3051666"/>
              <a:ext cx="1752564" cy="818209"/>
            </a:xfrm>
            <a:prstGeom prst="roundRect">
              <a:avLst/>
            </a:prstGeom>
            <a:solidFill>
              <a:srgbClr val="37474F"/>
            </a:solidFill>
            <a:ln w="38100">
              <a:solidFill>
                <a:srgbClr val="00BEB4"/>
              </a:solidFill>
            </a:ln>
          </p:spPr>
          <p:txBody>
            <a:bodyPr vert="horz" lIns="33231" tIns="33231" rIns="33231" bIns="33231" rtlCol="0"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lnSpc>
                  <a:spcPct val="100000"/>
                </a:lnSpc>
                <a:spcBef>
                  <a:spcPts val="0"/>
                </a:spcBef>
                <a:buNone/>
              </a:pPr>
              <a:r>
                <a:rPr lang="ja-JP" altLang="en-US" sz="1846" b="1">
                  <a:solidFill>
                    <a:schemeClr val="bg1"/>
                  </a:solidFill>
                  <a:latin typeface="游ゴシック" panose="020B0400000000000000" pitchFamily="50" charset="-128"/>
                  <a:ea typeface="游ゴシック" panose="020B0400000000000000" pitchFamily="50" charset="-128"/>
                </a:rPr>
                <a:t>３．検討</a:t>
              </a:r>
              <a:endParaRPr lang="en-US" altLang="ja-JP" sz="1846" b="1">
                <a:solidFill>
                  <a:schemeClr val="bg1"/>
                </a:solidFill>
                <a:latin typeface="游ゴシック" panose="020B0400000000000000" pitchFamily="50" charset="-128"/>
                <a:ea typeface="游ゴシック" panose="020B0400000000000000" pitchFamily="50" charset="-128"/>
              </a:endParaRPr>
            </a:p>
          </p:txBody>
        </p:sp>
        <p:sp>
          <p:nvSpPr>
            <p:cNvPr id="39" name="コンテンツ プレースホルダー 1">
              <a:extLst>
                <a:ext uri="{FF2B5EF4-FFF2-40B4-BE49-F238E27FC236}">
                  <a16:creationId xmlns:a16="http://schemas.microsoft.com/office/drawing/2014/main" id="{422209AE-06EB-4375-B3B3-E01DB51D36BE}"/>
                </a:ext>
              </a:extLst>
            </p:cNvPr>
            <p:cNvSpPr txBox="1">
              <a:spLocks/>
            </p:cNvSpPr>
            <p:nvPr/>
          </p:nvSpPr>
          <p:spPr>
            <a:xfrm>
              <a:off x="5911965" y="3061717"/>
              <a:ext cx="1752564" cy="818209"/>
            </a:xfrm>
            <a:prstGeom prst="roundRect">
              <a:avLst/>
            </a:prstGeom>
            <a:solidFill>
              <a:srgbClr val="37474F"/>
            </a:solidFill>
            <a:ln w="38100">
              <a:solidFill>
                <a:srgbClr val="00BEB4"/>
              </a:solidFill>
            </a:ln>
          </p:spPr>
          <p:txBody>
            <a:bodyPr vert="horz" lIns="33231" tIns="33231" rIns="33231" bIns="33231" rtlCol="0"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lnSpc>
                  <a:spcPct val="100000"/>
                </a:lnSpc>
                <a:spcBef>
                  <a:spcPts val="0"/>
                </a:spcBef>
                <a:buNone/>
              </a:pPr>
              <a:r>
                <a:rPr lang="ja-JP" altLang="en-US" sz="1846" b="1">
                  <a:solidFill>
                    <a:schemeClr val="bg1"/>
                  </a:solidFill>
                  <a:latin typeface="游ゴシック" panose="020B0400000000000000" pitchFamily="50" charset="-128"/>
                  <a:ea typeface="游ゴシック" panose="020B0400000000000000" pitchFamily="50" charset="-128"/>
                </a:rPr>
                <a:t>４．対応</a:t>
              </a:r>
            </a:p>
          </p:txBody>
        </p:sp>
        <p:sp>
          <p:nvSpPr>
            <p:cNvPr id="40" name="コンテンツ プレースホルダー 1">
              <a:extLst>
                <a:ext uri="{FF2B5EF4-FFF2-40B4-BE49-F238E27FC236}">
                  <a16:creationId xmlns:a16="http://schemas.microsoft.com/office/drawing/2014/main" id="{94C83BBD-6066-4C0F-8992-1B2513F3318B}"/>
                </a:ext>
              </a:extLst>
            </p:cNvPr>
            <p:cNvSpPr txBox="1">
              <a:spLocks/>
            </p:cNvSpPr>
            <p:nvPr/>
          </p:nvSpPr>
          <p:spPr>
            <a:xfrm>
              <a:off x="7741730" y="3061717"/>
              <a:ext cx="1752564" cy="818209"/>
            </a:xfrm>
            <a:prstGeom prst="roundRect">
              <a:avLst/>
            </a:prstGeom>
            <a:solidFill>
              <a:srgbClr val="37474F"/>
            </a:solidFill>
            <a:ln w="38100">
              <a:solidFill>
                <a:srgbClr val="00BEB4"/>
              </a:solidFill>
            </a:ln>
          </p:spPr>
          <p:txBody>
            <a:bodyPr vert="horz" lIns="33231" tIns="33231" rIns="33231" bIns="33231" rtlCol="0"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lnSpc>
                  <a:spcPct val="100000"/>
                </a:lnSpc>
                <a:spcBef>
                  <a:spcPts val="0"/>
                </a:spcBef>
                <a:buNone/>
              </a:pPr>
              <a:r>
                <a:rPr lang="ja-JP" altLang="en-US" sz="1846" b="1">
                  <a:solidFill>
                    <a:schemeClr val="bg1"/>
                  </a:solidFill>
                  <a:latin typeface="游ゴシック" panose="020B0400000000000000" pitchFamily="50" charset="-128"/>
                  <a:ea typeface="游ゴシック" panose="020B0400000000000000" pitchFamily="50" charset="-128"/>
                </a:rPr>
                <a:t>（</a:t>
              </a:r>
              <a:r>
                <a:rPr lang="en-US" altLang="ja-JP" sz="1846" b="1">
                  <a:solidFill>
                    <a:schemeClr val="bg1"/>
                  </a:solidFill>
                  <a:latin typeface="游ゴシック" panose="020B0400000000000000" pitchFamily="50" charset="-128"/>
                  <a:ea typeface="游ゴシック" panose="020B0400000000000000" pitchFamily="50" charset="-128"/>
                </a:rPr>
                <a:t>5</a:t>
              </a:r>
              <a:r>
                <a:rPr lang="ja-JP" altLang="en-US" sz="1846" b="1">
                  <a:solidFill>
                    <a:schemeClr val="bg1"/>
                  </a:solidFill>
                  <a:latin typeface="游ゴシック" panose="020B0400000000000000" pitchFamily="50" charset="-128"/>
                  <a:ea typeface="游ゴシック" panose="020B0400000000000000" pitchFamily="50" charset="-128"/>
                </a:rPr>
                <a:t>．報告）</a:t>
              </a:r>
            </a:p>
          </p:txBody>
        </p:sp>
      </p:grpSp>
      <p:sp>
        <p:nvSpPr>
          <p:cNvPr id="33" name="正方形/長方形 33">
            <a:extLst>
              <a:ext uri="{FF2B5EF4-FFF2-40B4-BE49-F238E27FC236}">
                <a16:creationId xmlns:a16="http://schemas.microsoft.com/office/drawing/2014/main" id="{9922EB90-683C-44E7-B7B9-8A6FFE21CE85}"/>
              </a:ext>
            </a:extLst>
          </p:cNvPr>
          <p:cNvSpPr/>
          <p:nvPr/>
        </p:nvSpPr>
        <p:spPr>
          <a:xfrm>
            <a:off x="107244" y="3302381"/>
            <a:ext cx="8929512" cy="2691268"/>
          </a:xfrm>
          <a:prstGeom prst="rect">
            <a:avLst/>
          </a:prstGeom>
          <a:noFill/>
          <a:ln>
            <a:solidFill>
              <a:srgbClr val="37474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2215" b="1">
              <a:solidFill>
                <a:srgbClr val="D81B60"/>
              </a:solidFill>
              <a:latin typeface="+mn-ea"/>
            </a:endParaRPr>
          </a:p>
        </p:txBody>
      </p:sp>
      <p:sp>
        <p:nvSpPr>
          <p:cNvPr id="34" name="正方形/長方形 33">
            <a:extLst>
              <a:ext uri="{FF2B5EF4-FFF2-40B4-BE49-F238E27FC236}">
                <a16:creationId xmlns:a16="http://schemas.microsoft.com/office/drawing/2014/main" id="{BB69B2C1-290D-4E59-B3CD-6DB32DE90515}"/>
              </a:ext>
            </a:extLst>
          </p:cNvPr>
          <p:cNvSpPr/>
          <p:nvPr/>
        </p:nvSpPr>
        <p:spPr>
          <a:xfrm>
            <a:off x="2585157" y="2985859"/>
            <a:ext cx="4084102" cy="515775"/>
          </a:xfrm>
          <a:prstGeom prst="rect">
            <a:avLst/>
          </a:prstGeom>
          <a:solidFill>
            <a:srgbClr val="37474F"/>
          </a:solidFill>
          <a:ln>
            <a:solidFill>
              <a:srgbClr val="37474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846" b="1">
                <a:solidFill>
                  <a:schemeClr val="bg1"/>
                </a:solidFill>
                <a:latin typeface="游ゴシック" panose="020B0400000000000000" pitchFamily="50" charset="-128"/>
                <a:ea typeface="游ゴシック" panose="020B0400000000000000" pitchFamily="50" charset="-128"/>
              </a:rPr>
              <a:t>ワークフロー</a:t>
            </a:r>
            <a:r>
              <a:rPr lang="en-US" altLang="ja-JP" sz="1846" b="1">
                <a:solidFill>
                  <a:schemeClr val="bg1"/>
                </a:solidFill>
                <a:latin typeface="游ゴシック" panose="020B0400000000000000" pitchFamily="50" charset="-128"/>
                <a:ea typeface="游ゴシック" panose="020B0400000000000000" pitchFamily="50" charset="-128"/>
              </a:rPr>
              <a:t>【 </a:t>
            </a:r>
            <a:r>
              <a:rPr lang="en-US" altLang="ja-JP" sz="1846" b="1" err="1">
                <a:solidFill>
                  <a:schemeClr val="bg1"/>
                </a:solidFill>
                <a:latin typeface="游ゴシック" panose="020B0400000000000000" pitchFamily="50" charset="-128"/>
                <a:ea typeface="游ゴシック" panose="020B0400000000000000" pitchFamily="50" charset="-128"/>
              </a:rPr>
              <a:t>Geppo</a:t>
            </a:r>
            <a:r>
              <a:rPr lang="ja-JP" altLang="en-US" sz="1846" b="1">
                <a:solidFill>
                  <a:schemeClr val="bg1"/>
                </a:solidFill>
                <a:latin typeface="游ゴシック" panose="020B0400000000000000" pitchFamily="50" charset="-128"/>
                <a:ea typeface="游ゴシック" panose="020B0400000000000000" pitchFamily="50" charset="-128"/>
              </a:rPr>
              <a:t>活動</a:t>
            </a:r>
            <a:r>
              <a:rPr lang="en-US" altLang="ja-JP" sz="1846" b="1">
                <a:solidFill>
                  <a:schemeClr val="bg1"/>
                </a:solidFill>
                <a:latin typeface="游ゴシック" panose="020B0400000000000000" pitchFamily="50" charset="-128"/>
                <a:ea typeface="游ゴシック" panose="020B0400000000000000" pitchFamily="50" charset="-128"/>
              </a:rPr>
              <a:t>】</a:t>
            </a:r>
            <a:endParaRPr lang="ja-JP" altLang="en-US" sz="1846" b="1">
              <a:solidFill>
                <a:schemeClr val="bg1"/>
              </a:solidFill>
              <a:latin typeface="游ゴシック" panose="020B0400000000000000" pitchFamily="50" charset="-128"/>
              <a:ea typeface="游ゴシック" panose="020B0400000000000000" pitchFamily="50" charset="-128"/>
            </a:endParaRPr>
          </a:p>
        </p:txBody>
      </p:sp>
      <p:sp>
        <p:nvSpPr>
          <p:cNvPr id="42" name="コンテンツ プレースホルダー 1">
            <a:extLst>
              <a:ext uri="{FF2B5EF4-FFF2-40B4-BE49-F238E27FC236}">
                <a16:creationId xmlns:a16="http://schemas.microsoft.com/office/drawing/2014/main" id="{ACF67D27-9E9C-4211-9700-B84754A28EDF}"/>
              </a:ext>
            </a:extLst>
          </p:cNvPr>
          <p:cNvSpPr txBox="1">
            <a:spLocks/>
          </p:cNvSpPr>
          <p:nvPr/>
        </p:nvSpPr>
        <p:spPr>
          <a:xfrm>
            <a:off x="701280" y="2511799"/>
            <a:ext cx="1717282" cy="584168"/>
          </a:xfrm>
          <a:prstGeom prst="roundRect">
            <a:avLst/>
          </a:prstGeom>
          <a:noFill/>
          <a:ln w="38100">
            <a:solidFill>
              <a:srgbClr val="00BEB4"/>
            </a:solidFill>
            <a:prstDash val="solid"/>
          </a:ln>
        </p:spPr>
        <p:txBody>
          <a:bodyPr vert="horz" lIns="33231" tIns="33231" rIns="33231" bIns="33231" rtlCol="0"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lnSpc>
                <a:spcPct val="100000"/>
              </a:lnSpc>
              <a:spcBef>
                <a:spcPts val="0"/>
              </a:spcBef>
              <a:buNone/>
            </a:pPr>
            <a:r>
              <a:rPr lang="ja-JP" altLang="en-US" sz="1846" b="1">
                <a:solidFill>
                  <a:srgbClr val="000000"/>
                </a:solidFill>
                <a:latin typeface="游ゴシック" panose="020B0400000000000000" pitchFamily="50" charset="-128"/>
                <a:ea typeface="游ゴシック" panose="020B0400000000000000" pitchFamily="50" charset="-128"/>
              </a:rPr>
              <a:t>０．導入準備</a:t>
            </a:r>
            <a:endParaRPr lang="en-US" altLang="ja-JP" sz="1846" b="1">
              <a:solidFill>
                <a:srgbClr val="000000"/>
              </a:solidFill>
              <a:latin typeface="游ゴシック" panose="020B0400000000000000" pitchFamily="50" charset="-128"/>
              <a:ea typeface="游ゴシック" panose="020B0400000000000000" pitchFamily="50" charset="-128"/>
            </a:endParaRPr>
          </a:p>
        </p:txBody>
      </p:sp>
      <p:pic>
        <p:nvPicPr>
          <p:cNvPr id="20" name="グラフィックス 19" descr="線矢印: 反時計回りの曲線">
            <a:extLst>
              <a:ext uri="{FF2B5EF4-FFF2-40B4-BE49-F238E27FC236}">
                <a16:creationId xmlns:a16="http://schemas.microsoft.com/office/drawing/2014/main" id="{5ED66968-F7C6-4DA1-BDF6-3A10039A051E}"/>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13348910">
            <a:off x="67160" y="2812368"/>
            <a:ext cx="769418" cy="844061"/>
          </a:xfrm>
          <a:prstGeom prst="rect">
            <a:avLst/>
          </a:prstGeom>
        </p:spPr>
      </p:pic>
      <p:sp>
        <p:nvSpPr>
          <p:cNvPr id="19" name="コンテンツ プレースホルダー 1">
            <a:extLst>
              <a:ext uri="{FF2B5EF4-FFF2-40B4-BE49-F238E27FC236}">
                <a16:creationId xmlns:a16="http://schemas.microsoft.com/office/drawing/2014/main" id="{26A4ECC3-26A3-4392-B3AF-ABE2893D2B3B}"/>
              </a:ext>
            </a:extLst>
          </p:cNvPr>
          <p:cNvSpPr txBox="1">
            <a:spLocks/>
          </p:cNvSpPr>
          <p:nvPr/>
        </p:nvSpPr>
        <p:spPr>
          <a:xfrm>
            <a:off x="368739" y="3884488"/>
            <a:ext cx="3473638" cy="584168"/>
          </a:xfrm>
          <a:prstGeom prst="roundRect">
            <a:avLst/>
          </a:prstGeom>
          <a:solidFill>
            <a:srgbClr val="00BEB4"/>
          </a:solidFill>
          <a:ln w="38100">
            <a:noFill/>
            <a:prstDash val="sysDash"/>
          </a:ln>
        </p:spPr>
        <p:txBody>
          <a:bodyPr vert="horz" lIns="33231" tIns="33231" rIns="33231" bIns="33231" rtlCol="0"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lnSpc>
                <a:spcPct val="100000"/>
              </a:lnSpc>
              <a:spcBef>
                <a:spcPts val="0"/>
              </a:spcBef>
              <a:buNone/>
            </a:pPr>
            <a:r>
              <a:rPr lang="en-US" altLang="ja-JP" sz="2215" b="1">
                <a:solidFill>
                  <a:schemeClr val="bg1"/>
                </a:solidFill>
                <a:latin typeface="游ゴシック" panose="020B0400000000000000" pitchFamily="50" charset="-128"/>
                <a:ea typeface="游ゴシック" panose="020B0400000000000000" pitchFamily="50" charset="-128"/>
              </a:rPr>
              <a:t>※</a:t>
            </a:r>
            <a:r>
              <a:rPr lang="ja-JP" altLang="en-US" sz="2215" b="1">
                <a:solidFill>
                  <a:schemeClr val="bg1"/>
                </a:solidFill>
                <a:latin typeface="游ゴシック" panose="020B0400000000000000" pitchFamily="50" charset="-128"/>
                <a:ea typeface="游ゴシック" panose="020B0400000000000000" pitchFamily="50" charset="-128"/>
              </a:rPr>
              <a:t>仮説立て</a:t>
            </a:r>
            <a:endParaRPr lang="en-US" altLang="ja-JP" sz="2215" b="1">
              <a:solidFill>
                <a:schemeClr val="bg1"/>
              </a:solidFill>
              <a:latin typeface="游ゴシック" panose="020B0400000000000000" pitchFamily="50" charset="-128"/>
              <a:ea typeface="游ゴシック" panose="020B0400000000000000" pitchFamily="50" charset="-128"/>
            </a:endParaRPr>
          </a:p>
        </p:txBody>
      </p:sp>
      <p:sp>
        <p:nvSpPr>
          <p:cNvPr id="2" name="正方形/長方形 1">
            <a:extLst>
              <a:ext uri="{FF2B5EF4-FFF2-40B4-BE49-F238E27FC236}">
                <a16:creationId xmlns:a16="http://schemas.microsoft.com/office/drawing/2014/main" id="{9C8D8819-944A-4B1D-9311-568BABEE4A85}"/>
              </a:ext>
            </a:extLst>
          </p:cNvPr>
          <p:cNvSpPr/>
          <p:nvPr/>
        </p:nvSpPr>
        <p:spPr>
          <a:xfrm>
            <a:off x="3934268" y="3731637"/>
            <a:ext cx="5010598" cy="889870"/>
          </a:xfrm>
          <a:prstGeom prst="rect">
            <a:avLst/>
          </a:prstGeom>
          <a:solidFill>
            <a:schemeClr val="bg1"/>
          </a:solidFill>
          <a:ln w="28575">
            <a:solidFill>
              <a:srgbClr val="00BEB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1400">
                <a:solidFill>
                  <a:srgbClr val="37474F"/>
                </a:solidFill>
                <a:latin typeface="游ゴシック" panose="020B0400000000000000" pitchFamily="50" charset="-128"/>
                <a:ea typeface="游ゴシック" panose="020B0400000000000000" pitchFamily="50" charset="-128"/>
              </a:rPr>
              <a:t>概ね経営や人事の方々の肌感覚とサーベイ結果は一致するため、仮説を立てた上で、結果を確認することで、より具体的な打ち手の検討に繋がりやすくなります</a:t>
            </a:r>
          </a:p>
        </p:txBody>
      </p:sp>
      <p:sp>
        <p:nvSpPr>
          <p:cNvPr id="3" name="スライド番号プレースホルダー 2">
            <a:extLst>
              <a:ext uri="{FF2B5EF4-FFF2-40B4-BE49-F238E27FC236}">
                <a16:creationId xmlns:a16="http://schemas.microsoft.com/office/drawing/2014/main" id="{D1136EBC-205E-442D-B487-912758FB5BE8}"/>
              </a:ext>
            </a:extLst>
          </p:cNvPr>
          <p:cNvSpPr>
            <a:spLocks noGrp="1"/>
          </p:cNvSpPr>
          <p:nvPr>
            <p:ph type="sldNum" sz="quarter" idx="2"/>
          </p:nvPr>
        </p:nvSpPr>
        <p:spPr/>
        <p:txBody>
          <a:bodyPr/>
          <a:lstStyle/>
          <a:p>
            <a:fld id="{86CB4B4D-7CA3-9044-876B-883B54F8677D}" type="slidenum">
              <a:rPr lang="en-US" altLang="ja-JP" smtClean="0"/>
              <a:t>2</a:t>
            </a:fld>
            <a:endParaRPr lang="ja-JP" altLang="en-US"/>
          </a:p>
        </p:txBody>
      </p:sp>
    </p:spTree>
    <p:extLst>
      <p:ext uri="{BB962C8B-B14F-4D97-AF65-F5344CB8AC3E}">
        <p14:creationId xmlns:p14="http://schemas.microsoft.com/office/powerpoint/2010/main" val="713207289"/>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13243C75-C136-42AA-8DE7-801D9BB16BAE}"/>
              </a:ext>
            </a:extLst>
          </p:cNvPr>
          <p:cNvSpPr>
            <a:spLocks noGrp="1"/>
          </p:cNvSpPr>
          <p:nvPr>
            <p:ph type="title"/>
          </p:nvPr>
        </p:nvSpPr>
        <p:spPr>
          <a:xfrm>
            <a:off x="395085" y="265244"/>
            <a:ext cx="3428824" cy="369332"/>
          </a:xfrm>
        </p:spPr>
        <p:txBody>
          <a:bodyPr/>
          <a:lstStyle/>
          <a:p>
            <a:r>
              <a:rPr lang="en-US" altLang="ja-JP">
                <a:cs typeface="HGMaruGothicMPRO" charset="-128"/>
              </a:rPr>
              <a:t>0. </a:t>
            </a:r>
            <a:r>
              <a:rPr lang="ja-JP" altLang="en-US">
                <a:cs typeface="HGMaruGothicMPRO" charset="-128"/>
              </a:rPr>
              <a:t>導入準備（仮説立て）</a:t>
            </a:r>
            <a:endParaRPr lang="ja-JP" altLang="en-US"/>
          </a:p>
        </p:txBody>
      </p:sp>
      <p:sp>
        <p:nvSpPr>
          <p:cNvPr id="4" name="スライド番号プレースホルダー 3">
            <a:extLst>
              <a:ext uri="{FF2B5EF4-FFF2-40B4-BE49-F238E27FC236}">
                <a16:creationId xmlns:a16="http://schemas.microsoft.com/office/drawing/2014/main" id="{4DA52F94-80C2-4600-A432-9AE2A85AF486}"/>
              </a:ext>
            </a:extLst>
          </p:cNvPr>
          <p:cNvSpPr>
            <a:spLocks noGrp="1"/>
          </p:cNvSpPr>
          <p:nvPr>
            <p:ph type="sldNum" sz="quarter" idx="2"/>
          </p:nvPr>
        </p:nvSpPr>
        <p:spPr/>
        <p:txBody>
          <a:bodyPr/>
          <a:lstStyle/>
          <a:p>
            <a:fld id="{86CB4B4D-7CA3-9044-876B-883B54F8677D}" type="slidenum">
              <a:rPr lang="en-US" altLang="ja-JP" smtClean="0"/>
              <a:t>3</a:t>
            </a:fld>
            <a:endParaRPr lang="ja-JP" altLang="en-US"/>
          </a:p>
        </p:txBody>
      </p:sp>
      <p:graphicFrame>
        <p:nvGraphicFramePr>
          <p:cNvPr id="2" name="表 1">
            <a:extLst>
              <a:ext uri="{FF2B5EF4-FFF2-40B4-BE49-F238E27FC236}">
                <a16:creationId xmlns:a16="http://schemas.microsoft.com/office/drawing/2014/main" id="{539C835B-8553-A4B6-A1EF-E8320E9F48FA}"/>
              </a:ext>
            </a:extLst>
          </p:cNvPr>
          <p:cNvGraphicFramePr>
            <a:graphicFrameLocks noGrp="1"/>
          </p:cNvGraphicFramePr>
          <p:nvPr/>
        </p:nvGraphicFramePr>
        <p:xfrm>
          <a:off x="213894" y="1743075"/>
          <a:ext cx="8589137" cy="4682934"/>
        </p:xfrm>
        <a:graphic>
          <a:graphicData uri="http://schemas.openxmlformats.org/drawingml/2006/table">
            <a:tbl>
              <a:tblPr firstRow="1" bandRow="1">
                <a:tableStyleId>{5C22544A-7EE6-4342-B048-85BDC9FD1C3A}</a:tableStyleId>
              </a:tblPr>
              <a:tblGrid>
                <a:gridCol w="1325095">
                  <a:extLst>
                    <a:ext uri="{9D8B030D-6E8A-4147-A177-3AD203B41FA5}">
                      <a16:colId xmlns:a16="http://schemas.microsoft.com/office/drawing/2014/main" val="2946087331"/>
                    </a:ext>
                  </a:extLst>
                </a:gridCol>
                <a:gridCol w="2475479">
                  <a:extLst>
                    <a:ext uri="{9D8B030D-6E8A-4147-A177-3AD203B41FA5}">
                      <a16:colId xmlns:a16="http://schemas.microsoft.com/office/drawing/2014/main" val="3994657825"/>
                    </a:ext>
                  </a:extLst>
                </a:gridCol>
                <a:gridCol w="704196">
                  <a:extLst>
                    <a:ext uri="{9D8B030D-6E8A-4147-A177-3AD203B41FA5}">
                      <a16:colId xmlns:a16="http://schemas.microsoft.com/office/drawing/2014/main" val="970565966"/>
                    </a:ext>
                  </a:extLst>
                </a:gridCol>
                <a:gridCol w="4084367">
                  <a:extLst>
                    <a:ext uri="{9D8B030D-6E8A-4147-A177-3AD203B41FA5}">
                      <a16:colId xmlns:a16="http://schemas.microsoft.com/office/drawing/2014/main" val="1509799924"/>
                    </a:ext>
                  </a:extLst>
                </a:gridCol>
              </a:tblGrid>
              <a:tr h="408578">
                <a:tc gridSpan="2">
                  <a:txBody>
                    <a:bodyPr/>
                    <a:lstStyle/>
                    <a:p>
                      <a:pPr algn="l"/>
                      <a:r>
                        <a:rPr kumimoji="1" lang="ja-JP" altLang="en-US" sz="1800" b="0">
                          <a:solidFill>
                            <a:schemeClr val="tx1"/>
                          </a:solidFill>
                          <a:latin typeface="游ゴシック" panose="020B0400000000000000" pitchFamily="50" charset="-128"/>
                          <a:ea typeface="游ゴシック" panose="020B0400000000000000" pitchFamily="50" charset="-128"/>
                        </a:rPr>
                        <a:t>説明因子</a:t>
                      </a:r>
                    </a:p>
                  </a:txBody>
                  <a:tcPr marL="68578" marR="68578" marT="34289" marB="34289"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2"/>
                    </a:solidFill>
                  </a:tcPr>
                </a:tc>
                <a:tc hMerge="1">
                  <a:txBody>
                    <a:bodyPr/>
                    <a:lstStyle/>
                    <a:p>
                      <a:pPr algn="l"/>
                      <a:endParaRPr kumimoji="1" lang="ja-JP" altLang="en-US" sz="1100" b="0">
                        <a:solidFill>
                          <a:schemeClr val="tx1"/>
                        </a:solidFill>
                        <a:latin typeface="游ゴシック" panose="020B0400000000000000" pitchFamily="50" charset="-128"/>
                        <a:ea typeface="游ゴシック" panose="020B0400000000000000" pitchFamily="50" charset="-128"/>
                      </a:endParaRPr>
                    </a:p>
                  </a:txBody>
                  <a:tcPr marL="68578" marR="68578" marT="34289" marB="3428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2"/>
                    </a:solidFill>
                  </a:tcPr>
                </a:tc>
                <a:tc>
                  <a:txBody>
                    <a:bodyPr/>
                    <a:lstStyle/>
                    <a:p>
                      <a:pPr algn="l"/>
                      <a:r>
                        <a:rPr kumimoji="1" lang="ja-JP" altLang="en-US" sz="1800" b="0">
                          <a:solidFill>
                            <a:schemeClr val="tx1"/>
                          </a:solidFill>
                          <a:latin typeface="游ゴシック" panose="020B0400000000000000" pitchFamily="50" charset="-128"/>
                          <a:ea typeface="游ゴシック" panose="020B0400000000000000" pitchFamily="50" charset="-128"/>
                        </a:rPr>
                        <a:t>順位</a:t>
                      </a:r>
                    </a:p>
                  </a:txBody>
                  <a:tcPr marL="68578" marR="68578" marT="34289" marB="34289"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2"/>
                    </a:solidFill>
                  </a:tcPr>
                </a:tc>
                <a:tc>
                  <a:txBody>
                    <a:bodyPr/>
                    <a:lstStyle/>
                    <a:p>
                      <a:pPr algn="l"/>
                      <a:r>
                        <a:rPr kumimoji="1" lang="ja-JP" altLang="en-US" sz="1800" b="0">
                          <a:solidFill>
                            <a:schemeClr val="tx1"/>
                          </a:solidFill>
                          <a:latin typeface="游ゴシック" panose="020B0400000000000000" pitchFamily="50" charset="-128"/>
                          <a:ea typeface="游ゴシック" panose="020B0400000000000000" pitchFamily="50" charset="-128"/>
                        </a:rPr>
                        <a:t>備考</a:t>
                      </a:r>
                      <a:endParaRPr kumimoji="1" lang="en-US" altLang="ja-JP" sz="1800" b="0">
                        <a:solidFill>
                          <a:schemeClr val="tx1"/>
                        </a:solidFill>
                        <a:latin typeface="游ゴシック" panose="020B0400000000000000" pitchFamily="50" charset="-128"/>
                        <a:ea typeface="游ゴシック" panose="020B0400000000000000" pitchFamily="50" charset="-128"/>
                      </a:endParaRPr>
                    </a:p>
                  </a:txBody>
                  <a:tcPr marL="68578" marR="68578" marT="34289" marB="34289"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337551585"/>
                  </a:ext>
                </a:extLst>
              </a:tr>
              <a:tr h="487151">
                <a:tc>
                  <a:txBody>
                    <a:bodyPr/>
                    <a:lstStyle/>
                    <a:p>
                      <a:pPr algn="l"/>
                      <a:r>
                        <a:rPr kumimoji="1" lang="ja-JP" altLang="en-US" sz="1800" b="0">
                          <a:solidFill>
                            <a:schemeClr val="tx1"/>
                          </a:solidFill>
                          <a:latin typeface="游ゴシック" panose="020B0400000000000000" pitchFamily="50" charset="-128"/>
                          <a:ea typeface="游ゴシック" panose="020B0400000000000000" pitchFamily="50" charset="-128"/>
                        </a:rPr>
                        <a:t>①経営</a:t>
                      </a:r>
                    </a:p>
                  </a:txBody>
                  <a:tcPr marL="68578" marR="68578" marT="34289" marB="34289"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a:r>
                        <a:rPr lang="ja-JP" altLang="en-US" sz="1200" b="0">
                          <a:solidFill>
                            <a:schemeClr val="tx1"/>
                          </a:solidFill>
                          <a:latin typeface="游ゴシック"/>
                          <a:ea typeface="游ゴシック"/>
                        </a:rPr>
                        <a:t>・理念、ビジョンに対する共感度</a:t>
                      </a:r>
                      <a:endParaRPr lang="en-US" altLang="ja-JP" sz="1200" b="0">
                        <a:solidFill>
                          <a:schemeClr val="tx1"/>
                        </a:solidFill>
                        <a:latin typeface="游ゴシック"/>
                        <a:ea typeface="游ゴシック"/>
                      </a:endParaRPr>
                    </a:p>
                    <a:p>
                      <a:pPr lvl="0" algn="l">
                        <a:buNone/>
                      </a:pPr>
                      <a:r>
                        <a:rPr lang="ja-JP" altLang="en-US" sz="1200" b="0">
                          <a:solidFill>
                            <a:schemeClr val="tx1"/>
                          </a:solidFill>
                          <a:latin typeface="游ゴシック"/>
                          <a:ea typeface="游ゴシック"/>
                        </a:rPr>
                        <a:t>・経営への信頼</a:t>
                      </a:r>
                      <a:endParaRPr kumimoji="1" lang="ja-JP" altLang="en-US" sz="1200" b="0">
                        <a:solidFill>
                          <a:schemeClr val="tx1"/>
                        </a:solidFill>
                        <a:latin typeface="游ゴシック"/>
                        <a:ea typeface="游ゴシック"/>
                      </a:endParaRPr>
                    </a:p>
                  </a:txBody>
                  <a:tcPr marL="68578" marR="68578" marT="34289" marB="34289"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a:endParaRPr kumimoji="1" lang="ja-JP" altLang="en-US" sz="1100" b="0">
                        <a:solidFill>
                          <a:schemeClr val="tx1"/>
                        </a:solidFill>
                        <a:latin typeface="游ゴシック" panose="020B0400000000000000" pitchFamily="50" charset="-128"/>
                        <a:ea typeface="游ゴシック" panose="020B0400000000000000" pitchFamily="50" charset="-128"/>
                      </a:endParaRPr>
                    </a:p>
                  </a:txBody>
                  <a:tcPr marL="68578" marR="68578" marT="34289" marB="34289"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a:endParaRPr kumimoji="1" lang="ja-JP" altLang="en-US" sz="1100" b="0">
                        <a:solidFill>
                          <a:schemeClr val="tx1"/>
                        </a:solidFill>
                        <a:latin typeface="游ゴシック" panose="020B0400000000000000" pitchFamily="50" charset="-128"/>
                        <a:ea typeface="游ゴシック" panose="020B0400000000000000" pitchFamily="50" charset="-128"/>
                      </a:endParaRPr>
                    </a:p>
                  </a:txBody>
                  <a:tcPr marL="68578" marR="68578" marT="34289" marB="34289"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66653700"/>
                  </a:ext>
                </a:extLst>
              </a:tr>
              <a:tr h="487151">
                <a:tc>
                  <a:txBody>
                    <a:bodyPr/>
                    <a:lstStyle/>
                    <a:p>
                      <a:pPr algn="l"/>
                      <a:r>
                        <a:rPr kumimoji="1" lang="ja-JP" altLang="en-US" sz="1800" b="0">
                          <a:solidFill>
                            <a:schemeClr val="tx1"/>
                          </a:solidFill>
                          <a:latin typeface="游ゴシック" panose="020B0400000000000000" pitchFamily="50" charset="-128"/>
                          <a:ea typeface="游ゴシック" panose="020B0400000000000000" pitchFamily="50" charset="-128"/>
                        </a:rPr>
                        <a:t>②事業戦略</a:t>
                      </a:r>
                    </a:p>
                  </a:txBody>
                  <a:tcPr marL="68578" marR="68578" marT="34289" marB="34289"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a:r>
                        <a:rPr lang="ja-JP" altLang="en-US" sz="1200" b="0">
                          <a:solidFill>
                            <a:schemeClr val="tx1"/>
                          </a:solidFill>
                          <a:latin typeface="游ゴシック"/>
                          <a:ea typeface="游ゴシック"/>
                        </a:rPr>
                        <a:t>・戦略浸透、意味づけ</a:t>
                      </a:r>
                      <a:endParaRPr lang="en-US" altLang="ja-JP" sz="1200" b="0">
                        <a:solidFill>
                          <a:schemeClr val="tx1"/>
                        </a:solidFill>
                        <a:latin typeface="游ゴシック"/>
                        <a:ea typeface="游ゴシック"/>
                      </a:endParaRPr>
                    </a:p>
                    <a:p>
                      <a:pPr lvl="0" algn="l">
                        <a:buNone/>
                      </a:pPr>
                      <a:r>
                        <a:rPr lang="ja-JP" altLang="en-US" sz="1200" b="0">
                          <a:solidFill>
                            <a:schemeClr val="tx1"/>
                          </a:solidFill>
                          <a:latin typeface="游ゴシック"/>
                          <a:ea typeface="游ゴシック"/>
                        </a:rPr>
                        <a:t>・事業戦略に対する満足度</a:t>
                      </a:r>
                      <a:endParaRPr kumimoji="1" lang="ja-JP" altLang="en-US" sz="1200" b="0">
                        <a:solidFill>
                          <a:schemeClr val="tx1"/>
                        </a:solidFill>
                        <a:latin typeface="游ゴシック"/>
                        <a:ea typeface="游ゴシック"/>
                      </a:endParaRPr>
                    </a:p>
                  </a:txBody>
                  <a:tcPr marL="68578" marR="68578" marT="34289" marB="34289"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a:endParaRPr kumimoji="1" lang="ja-JP" altLang="en-US" sz="1100" b="0">
                        <a:solidFill>
                          <a:schemeClr val="tx1"/>
                        </a:solidFill>
                        <a:latin typeface="游ゴシック" panose="020B0400000000000000" pitchFamily="50" charset="-128"/>
                        <a:ea typeface="游ゴシック" panose="020B0400000000000000" pitchFamily="50" charset="-128"/>
                      </a:endParaRPr>
                    </a:p>
                  </a:txBody>
                  <a:tcPr marL="68578" marR="68578" marT="34289" marB="34289"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a:endParaRPr kumimoji="1" lang="ja-JP" altLang="en-US" sz="1100" b="0">
                        <a:solidFill>
                          <a:schemeClr val="tx1"/>
                        </a:solidFill>
                        <a:latin typeface="游ゴシック" panose="020B0400000000000000" pitchFamily="50" charset="-128"/>
                        <a:ea typeface="游ゴシック" panose="020B0400000000000000" pitchFamily="50" charset="-128"/>
                      </a:endParaRPr>
                    </a:p>
                  </a:txBody>
                  <a:tcPr marL="68578" marR="68578" marT="34289" marB="34289"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05932937"/>
                  </a:ext>
                </a:extLst>
              </a:tr>
              <a:tr h="487151">
                <a:tc>
                  <a:txBody>
                    <a:bodyPr/>
                    <a:lstStyle/>
                    <a:p>
                      <a:pPr algn="l"/>
                      <a:r>
                        <a:rPr kumimoji="1" lang="ja-JP" altLang="en-US" sz="1800" b="0">
                          <a:solidFill>
                            <a:schemeClr val="tx1"/>
                          </a:solidFill>
                          <a:latin typeface="游ゴシック" panose="020B0400000000000000" pitchFamily="50" charset="-128"/>
                          <a:ea typeface="游ゴシック" panose="020B0400000000000000" pitchFamily="50" charset="-128"/>
                        </a:rPr>
                        <a:t>③働き方</a:t>
                      </a:r>
                    </a:p>
                  </a:txBody>
                  <a:tcPr marL="68578" marR="68578" marT="34289" marB="34289"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a:r>
                        <a:rPr lang="ja-JP" altLang="en-US" sz="1200" b="0">
                          <a:solidFill>
                            <a:schemeClr val="tx1"/>
                          </a:solidFill>
                          <a:latin typeface="游ゴシック"/>
                          <a:ea typeface="游ゴシック"/>
                        </a:rPr>
                        <a:t>・働く時間、場所の柔軟さ</a:t>
                      </a:r>
                      <a:endParaRPr lang="en-US" altLang="ja-JP" sz="1200" b="0">
                        <a:solidFill>
                          <a:schemeClr val="tx1"/>
                        </a:solidFill>
                        <a:latin typeface="游ゴシック"/>
                        <a:ea typeface="游ゴシック"/>
                      </a:endParaRPr>
                    </a:p>
                    <a:p>
                      <a:pPr lvl="0" algn="l">
                        <a:buNone/>
                      </a:pPr>
                      <a:r>
                        <a:rPr lang="ja-JP" altLang="en-US" sz="1200" b="0">
                          <a:solidFill>
                            <a:schemeClr val="tx1"/>
                          </a:solidFill>
                          <a:latin typeface="游ゴシック"/>
                          <a:ea typeface="游ゴシック"/>
                        </a:rPr>
                        <a:t>・設備、オフィス環境</a:t>
                      </a:r>
                      <a:endParaRPr kumimoji="1" lang="ja-JP" altLang="en-US" sz="1200" b="0">
                        <a:solidFill>
                          <a:schemeClr val="tx1"/>
                        </a:solidFill>
                        <a:latin typeface="游ゴシック"/>
                        <a:ea typeface="游ゴシック"/>
                      </a:endParaRPr>
                    </a:p>
                  </a:txBody>
                  <a:tcPr marL="68578" marR="68578" marT="34289" marB="34289"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a:endParaRPr kumimoji="1" lang="ja-JP" altLang="en-US" sz="1100" b="0">
                        <a:solidFill>
                          <a:schemeClr val="tx1"/>
                        </a:solidFill>
                        <a:latin typeface="游ゴシック" panose="020B0400000000000000" pitchFamily="50" charset="-128"/>
                        <a:ea typeface="游ゴシック" panose="020B0400000000000000" pitchFamily="50" charset="-128"/>
                      </a:endParaRPr>
                    </a:p>
                  </a:txBody>
                  <a:tcPr marL="68578" marR="68578" marT="34289" marB="34289"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a:endParaRPr kumimoji="1" lang="ja-JP" altLang="en-US" sz="1100" b="0">
                        <a:solidFill>
                          <a:schemeClr val="tx1"/>
                        </a:solidFill>
                        <a:latin typeface="游ゴシック" panose="020B0400000000000000" pitchFamily="50" charset="-128"/>
                        <a:ea typeface="游ゴシック" panose="020B0400000000000000" pitchFamily="50" charset="-128"/>
                      </a:endParaRPr>
                    </a:p>
                  </a:txBody>
                  <a:tcPr marL="68578" marR="68578" marT="34289" marB="34289"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6032583"/>
                  </a:ext>
                </a:extLst>
              </a:tr>
              <a:tr h="675725">
                <a:tc>
                  <a:txBody>
                    <a:bodyPr/>
                    <a:lstStyle/>
                    <a:p>
                      <a:pPr algn="l"/>
                      <a:r>
                        <a:rPr kumimoji="1" lang="ja-JP" altLang="en-US" sz="1800" b="0">
                          <a:solidFill>
                            <a:schemeClr val="tx1"/>
                          </a:solidFill>
                          <a:latin typeface="游ゴシック" panose="020B0400000000000000" pitchFamily="50" charset="-128"/>
                          <a:ea typeface="游ゴシック" panose="020B0400000000000000" pitchFamily="50" charset="-128"/>
                        </a:rPr>
                        <a:t>④上司</a:t>
                      </a:r>
                    </a:p>
                  </a:txBody>
                  <a:tcPr marL="68578" marR="68578" marT="34289" marB="34289"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a:r>
                        <a:rPr lang="ja-JP" altLang="en-US" sz="1200" b="0">
                          <a:solidFill>
                            <a:schemeClr val="tx1"/>
                          </a:solidFill>
                          <a:latin typeface="游ゴシック"/>
                          <a:ea typeface="游ゴシック"/>
                        </a:rPr>
                        <a:t>・上司による仕事のマネジメント</a:t>
                      </a:r>
                      <a:endParaRPr lang="en-US" altLang="ja-JP" sz="1200" b="0">
                        <a:solidFill>
                          <a:schemeClr val="tx1"/>
                        </a:solidFill>
                        <a:latin typeface="游ゴシック"/>
                        <a:ea typeface="游ゴシック"/>
                      </a:endParaRPr>
                    </a:p>
                    <a:p>
                      <a:pPr lvl="0" algn="l">
                        <a:buNone/>
                      </a:pPr>
                      <a:r>
                        <a:rPr lang="ja-JP" altLang="en-US" sz="1200" b="0">
                          <a:solidFill>
                            <a:schemeClr val="tx1"/>
                          </a:solidFill>
                          <a:latin typeface="游ゴシック"/>
                          <a:ea typeface="游ゴシック"/>
                        </a:rPr>
                        <a:t>・上司による人のマネジメント</a:t>
                      </a:r>
                      <a:br>
                        <a:rPr lang="en-US" altLang="ja-JP" sz="1200" b="0">
                          <a:solidFill>
                            <a:srgbClr val="000000"/>
                          </a:solidFill>
                          <a:latin typeface="游ゴシック"/>
                          <a:ea typeface="游ゴシック"/>
                        </a:rPr>
                      </a:br>
                      <a:r>
                        <a:rPr lang="ja-JP" altLang="en-US" sz="1200" b="0">
                          <a:solidFill>
                            <a:schemeClr val="tx1"/>
                          </a:solidFill>
                          <a:latin typeface="游ゴシック"/>
                          <a:ea typeface="游ゴシック"/>
                        </a:rPr>
                        <a:t>・上司のリーダーシップ</a:t>
                      </a:r>
                      <a:endParaRPr kumimoji="1" lang="ja-JP" altLang="en-US" sz="1200" b="0">
                        <a:solidFill>
                          <a:schemeClr val="tx1"/>
                        </a:solidFill>
                        <a:latin typeface="游ゴシック"/>
                        <a:ea typeface="游ゴシック"/>
                      </a:endParaRPr>
                    </a:p>
                  </a:txBody>
                  <a:tcPr marL="68578" marR="68578" marT="34289" marB="34289"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a:endParaRPr kumimoji="1" lang="ja-JP" altLang="en-US" sz="1100" b="0">
                        <a:solidFill>
                          <a:schemeClr val="tx1"/>
                        </a:solidFill>
                        <a:latin typeface="游ゴシック" panose="020B0400000000000000" pitchFamily="50" charset="-128"/>
                        <a:ea typeface="游ゴシック" panose="020B0400000000000000" pitchFamily="50" charset="-128"/>
                      </a:endParaRPr>
                    </a:p>
                  </a:txBody>
                  <a:tcPr marL="68578" marR="68578" marT="34289" marB="34289"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a:endParaRPr kumimoji="1" lang="ja-JP" altLang="en-US" sz="1100" b="0">
                        <a:solidFill>
                          <a:schemeClr val="tx1"/>
                        </a:solidFill>
                        <a:latin typeface="游ゴシック" panose="020B0400000000000000" pitchFamily="50" charset="-128"/>
                        <a:ea typeface="游ゴシック" panose="020B0400000000000000" pitchFamily="50" charset="-128"/>
                      </a:endParaRPr>
                    </a:p>
                  </a:txBody>
                  <a:tcPr marL="68578" marR="68578" marT="34289" marB="34289"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49604363"/>
                  </a:ext>
                </a:extLst>
              </a:tr>
              <a:tr h="675725">
                <a:tc>
                  <a:txBody>
                    <a:bodyPr/>
                    <a:lstStyle/>
                    <a:p>
                      <a:pPr algn="l"/>
                      <a:r>
                        <a:rPr kumimoji="1" lang="ja-JP" altLang="en-US" sz="1800" b="0">
                          <a:solidFill>
                            <a:schemeClr val="tx1"/>
                          </a:solidFill>
                          <a:latin typeface="游ゴシック" panose="020B0400000000000000" pitchFamily="50" charset="-128"/>
                          <a:ea typeface="游ゴシック" panose="020B0400000000000000" pitchFamily="50" charset="-128"/>
                        </a:rPr>
                        <a:t>⑤同僚</a:t>
                      </a:r>
                    </a:p>
                  </a:txBody>
                  <a:tcPr marL="68578" marR="68578" marT="34289" marB="34289"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a:r>
                        <a:rPr lang="ja-JP" altLang="en-US" sz="1200" b="0">
                          <a:solidFill>
                            <a:schemeClr val="tx1"/>
                          </a:solidFill>
                          <a:latin typeface="游ゴシック"/>
                          <a:ea typeface="游ゴシック"/>
                        </a:rPr>
                        <a:t>・同僚に対する尊敬度合い</a:t>
                      </a:r>
                      <a:endParaRPr lang="en-US" altLang="ja-JP" sz="1200" b="0">
                        <a:solidFill>
                          <a:schemeClr val="tx1"/>
                        </a:solidFill>
                        <a:latin typeface="游ゴシック"/>
                        <a:ea typeface="游ゴシック"/>
                      </a:endParaRPr>
                    </a:p>
                    <a:p>
                      <a:pPr lvl="0" algn="l">
                        <a:buNone/>
                      </a:pPr>
                      <a:r>
                        <a:rPr lang="ja-JP" altLang="en-US" sz="1200" b="0">
                          <a:solidFill>
                            <a:schemeClr val="tx1"/>
                          </a:solidFill>
                          <a:latin typeface="游ゴシック"/>
                          <a:ea typeface="游ゴシック"/>
                        </a:rPr>
                        <a:t>・つながりの醸成</a:t>
                      </a:r>
                      <a:endParaRPr lang="en-US" altLang="ja-JP" sz="1200" b="0">
                        <a:solidFill>
                          <a:schemeClr val="tx1"/>
                        </a:solidFill>
                        <a:latin typeface="游ゴシック"/>
                        <a:ea typeface="游ゴシック"/>
                      </a:endParaRPr>
                    </a:p>
                    <a:p>
                      <a:pPr lvl="0" algn="l">
                        <a:buNone/>
                      </a:pPr>
                      <a:r>
                        <a:rPr lang="ja-JP" altLang="en-US" sz="1200" b="0">
                          <a:solidFill>
                            <a:schemeClr val="tx1"/>
                          </a:solidFill>
                          <a:latin typeface="游ゴシック"/>
                          <a:ea typeface="游ゴシック"/>
                        </a:rPr>
                        <a:t>・ポジティブコミュニケーション</a:t>
                      </a:r>
                      <a:endParaRPr kumimoji="1" lang="ja-JP" altLang="en-US" sz="1200" b="0">
                        <a:solidFill>
                          <a:schemeClr val="tx1"/>
                        </a:solidFill>
                        <a:latin typeface="游ゴシック"/>
                        <a:ea typeface="游ゴシック"/>
                      </a:endParaRPr>
                    </a:p>
                  </a:txBody>
                  <a:tcPr marL="68578" marR="68578" marT="34289" marB="34289"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a:endParaRPr kumimoji="1" lang="ja-JP" altLang="en-US" sz="1100" b="0">
                        <a:solidFill>
                          <a:schemeClr val="tx1"/>
                        </a:solidFill>
                        <a:latin typeface="游ゴシック" panose="020B0400000000000000" pitchFamily="50" charset="-128"/>
                        <a:ea typeface="游ゴシック" panose="020B0400000000000000" pitchFamily="50" charset="-128"/>
                      </a:endParaRPr>
                    </a:p>
                  </a:txBody>
                  <a:tcPr marL="68578" marR="68578" marT="34289" marB="34289"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a:endParaRPr kumimoji="1" lang="ja-JP" altLang="en-US" sz="1100" b="0">
                        <a:solidFill>
                          <a:schemeClr val="tx1"/>
                        </a:solidFill>
                        <a:latin typeface="游ゴシック" panose="020B0400000000000000" pitchFamily="50" charset="-128"/>
                        <a:ea typeface="游ゴシック" panose="020B0400000000000000" pitchFamily="50" charset="-128"/>
                      </a:endParaRPr>
                    </a:p>
                  </a:txBody>
                  <a:tcPr marL="68578" marR="68578" marT="34289" marB="34289"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92089514"/>
                  </a:ext>
                </a:extLst>
              </a:tr>
              <a:tr h="487151">
                <a:tc>
                  <a:txBody>
                    <a:bodyPr/>
                    <a:lstStyle/>
                    <a:p>
                      <a:pPr algn="l"/>
                      <a:r>
                        <a:rPr kumimoji="1" lang="ja-JP" altLang="en-US" sz="1800" b="0">
                          <a:solidFill>
                            <a:schemeClr val="tx1"/>
                          </a:solidFill>
                          <a:latin typeface="游ゴシック" panose="020B0400000000000000" pitchFamily="50" charset="-128"/>
                          <a:ea typeface="游ゴシック" panose="020B0400000000000000" pitchFamily="50" charset="-128"/>
                        </a:rPr>
                        <a:t>⑥仕事</a:t>
                      </a:r>
                    </a:p>
                  </a:txBody>
                  <a:tcPr marL="68578" marR="68578" marT="34289" marB="34289"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a:r>
                        <a:rPr lang="ja-JP" altLang="en-US" sz="1200" b="0">
                          <a:solidFill>
                            <a:schemeClr val="tx1"/>
                          </a:solidFill>
                          <a:latin typeface="游ゴシック"/>
                          <a:ea typeface="游ゴシック"/>
                        </a:rPr>
                        <a:t>・仕事の負荷</a:t>
                      </a:r>
                      <a:endParaRPr lang="en-US" altLang="ja-JP" sz="1200" b="0">
                        <a:solidFill>
                          <a:schemeClr val="tx1"/>
                        </a:solidFill>
                        <a:latin typeface="游ゴシック"/>
                        <a:ea typeface="游ゴシック"/>
                      </a:endParaRPr>
                    </a:p>
                    <a:p>
                      <a:pPr lvl="0" algn="l">
                        <a:buNone/>
                      </a:pPr>
                      <a:r>
                        <a:rPr lang="ja-JP" altLang="en-US" sz="1200" b="0">
                          <a:solidFill>
                            <a:schemeClr val="tx1"/>
                          </a:solidFill>
                          <a:latin typeface="游ゴシック"/>
                          <a:ea typeface="游ゴシック"/>
                        </a:rPr>
                        <a:t>・仕事の質</a:t>
                      </a:r>
                      <a:endParaRPr kumimoji="1" lang="ja-JP" altLang="en-US" sz="1200" b="0">
                        <a:solidFill>
                          <a:schemeClr val="tx1"/>
                        </a:solidFill>
                        <a:latin typeface="游ゴシック"/>
                        <a:ea typeface="游ゴシック"/>
                      </a:endParaRPr>
                    </a:p>
                  </a:txBody>
                  <a:tcPr marL="68578" marR="68578" marT="34289" marB="34289"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a:endParaRPr kumimoji="1" lang="ja-JP" altLang="en-US" sz="1100" b="0">
                        <a:solidFill>
                          <a:schemeClr val="tx1"/>
                        </a:solidFill>
                        <a:latin typeface="游ゴシック" panose="020B0400000000000000" pitchFamily="50" charset="-128"/>
                        <a:ea typeface="游ゴシック" panose="020B0400000000000000" pitchFamily="50" charset="-128"/>
                      </a:endParaRPr>
                    </a:p>
                  </a:txBody>
                  <a:tcPr marL="68578" marR="68578" marT="34289" marB="34289"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a:endParaRPr kumimoji="1" lang="ja-JP" altLang="en-US" sz="1100" b="0">
                        <a:solidFill>
                          <a:schemeClr val="tx1"/>
                        </a:solidFill>
                        <a:latin typeface="游ゴシック" panose="020B0400000000000000" pitchFamily="50" charset="-128"/>
                        <a:ea typeface="游ゴシック" panose="020B0400000000000000" pitchFamily="50" charset="-128"/>
                      </a:endParaRPr>
                    </a:p>
                  </a:txBody>
                  <a:tcPr marL="68578" marR="68578" marT="34289" marB="34289"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08247854"/>
                  </a:ext>
                </a:extLst>
              </a:tr>
              <a:tr h="487151">
                <a:tc>
                  <a:txBody>
                    <a:bodyPr/>
                    <a:lstStyle/>
                    <a:p>
                      <a:pPr algn="l"/>
                      <a:r>
                        <a:rPr kumimoji="1" lang="ja-JP" altLang="en-US" sz="1800" b="0">
                          <a:solidFill>
                            <a:schemeClr val="tx1"/>
                          </a:solidFill>
                          <a:latin typeface="游ゴシック" panose="020B0400000000000000" pitchFamily="50" charset="-128"/>
                          <a:ea typeface="游ゴシック" panose="020B0400000000000000" pitchFamily="50" charset="-128"/>
                        </a:rPr>
                        <a:t>⑦成長機会</a:t>
                      </a:r>
                    </a:p>
                  </a:txBody>
                  <a:tcPr marL="68578" marR="68578" marT="34289" marB="34289"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a:r>
                        <a:rPr lang="ja-JP" altLang="en-US" sz="1200" b="0">
                          <a:solidFill>
                            <a:schemeClr val="tx1"/>
                          </a:solidFill>
                          <a:latin typeface="游ゴシック"/>
                          <a:ea typeface="游ゴシック"/>
                        </a:rPr>
                        <a:t>・気づきを得る機会の有無</a:t>
                      </a:r>
                      <a:endParaRPr lang="en-US" altLang="ja-JP" sz="1200" b="0">
                        <a:solidFill>
                          <a:schemeClr val="tx1"/>
                        </a:solidFill>
                        <a:latin typeface="游ゴシック"/>
                        <a:ea typeface="游ゴシック"/>
                      </a:endParaRPr>
                    </a:p>
                    <a:p>
                      <a:pPr lvl="0" algn="l">
                        <a:buNone/>
                      </a:pPr>
                      <a:r>
                        <a:rPr lang="ja-JP" altLang="en-US" sz="1200" b="0">
                          <a:solidFill>
                            <a:schemeClr val="tx1"/>
                          </a:solidFill>
                          <a:latin typeface="游ゴシック"/>
                          <a:ea typeface="游ゴシック"/>
                        </a:rPr>
                        <a:t>・挑戦する機会の有無</a:t>
                      </a:r>
                      <a:endParaRPr kumimoji="1" lang="ja-JP" altLang="en-US" sz="1200" b="0">
                        <a:solidFill>
                          <a:schemeClr val="tx1"/>
                        </a:solidFill>
                        <a:latin typeface="游ゴシック"/>
                        <a:ea typeface="游ゴシック"/>
                      </a:endParaRPr>
                    </a:p>
                  </a:txBody>
                  <a:tcPr marL="68578" marR="68578" marT="34289" marB="34289"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a:endParaRPr kumimoji="1" lang="ja-JP" altLang="en-US" sz="1100" b="0">
                        <a:solidFill>
                          <a:schemeClr val="tx1"/>
                        </a:solidFill>
                        <a:latin typeface="游ゴシック" panose="020B0400000000000000" pitchFamily="50" charset="-128"/>
                        <a:ea typeface="游ゴシック" panose="020B0400000000000000" pitchFamily="50" charset="-128"/>
                      </a:endParaRPr>
                    </a:p>
                  </a:txBody>
                  <a:tcPr marL="68578" marR="68578" marT="34289" marB="34289"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a:endParaRPr kumimoji="1" lang="ja-JP" altLang="en-US" sz="1100" b="0">
                        <a:solidFill>
                          <a:schemeClr val="tx1"/>
                        </a:solidFill>
                        <a:latin typeface="游ゴシック" panose="020B0400000000000000" pitchFamily="50" charset="-128"/>
                        <a:ea typeface="游ゴシック" panose="020B0400000000000000" pitchFamily="50" charset="-128"/>
                      </a:endParaRPr>
                    </a:p>
                  </a:txBody>
                  <a:tcPr marL="68578" marR="68578" marT="34289" marB="34289"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25350024"/>
                  </a:ext>
                </a:extLst>
              </a:tr>
              <a:tr h="487151">
                <a:tc>
                  <a:txBody>
                    <a:bodyPr/>
                    <a:lstStyle/>
                    <a:p>
                      <a:pPr algn="l"/>
                      <a:r>
                        <a:rPr kumimoji="1" lang="ja-JP" altLang="en-US" sz="1800" b="0">
                          <a:solidFill>
                            <a:schemeClr val="tx1"/>
                          </a:solidFill>
                          <a:latin typeface="游ゴシック" panose="020B0400000000000000" pitchFamily="50" charset="-128"/>
                          <a:ea typeface="游ゴシック" panose="020B0400000000000000" pitchFamily="50" charset="-128"/>
                        </a:rPr>
                        <a:t>⑧評価</a:t>
                      </a:r>
                    </a:p>
                  </a:txBody>
                  <a:tcPr marL="68578" marR="68578" marT="34289" marB="34289"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a:r>
                        <a:rPr lang="ja-JP" altLang="en-US" sz="1200" b="0">
                          <a:solidFill>
                            <a:schemeClr val="tx1"/>
                          </a:solidFill>
                          <a:latin typeface="游ゴシック"/>
                          <a:ea typeface="游ゴシック"/>
                        </a:rPr>
                        <a:t>・評価制度</a:t>
                      </a:r>
                      <a:endParaRPr lang="en-US" altLang="ja-JP" sz="1200" b="0">
                        <a:solidFill>
                          <a:schemeClr val="tx1"/>
                        </a:solidFill>
                        <a:latin typeface="游ゴシック"/>
                        <a:ea typeface="游ゴシック"/>
                      </a:endParaRPr>
                    </a:p>
                    <a:p>
                      <a:pPr lvl="0" algn="l">
                        <a:buNone/>
                      </a:pPr>
                      <a:r>
                        <a:rPr lang="ja-JP" altLang="en-US" sz="1200" b="0">
                          <a:solidFill>
                            <a:schemeClr val="tx1"/>
                          </a:solidFill>
                          <a:latin typeface="游ゴシック"/>
                          <a:ea typeface="游ゴシック"/>
                        </a:rPr>
                        <a:t>・制度の運用</a:t>
                      </a:r>
                      <a:endParaRPr kumimoji="1" lang="ja-JP" altLang="en-US" sz="1200" b="0">
                        <a:solidFill>
                          <a:schemeClr val="tx1"/>
                        </a:solidFill>
                        <a:latin typeface="游ゴシック"/>
                        <a:ea typeface="游ゴシック"/>
                      </a:endParaRPr>
                    </a:p>
                  </a:txBody>
                  <a:tcPr marL="68578" marR="68578" marT="34289" marB="34289"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a:endParaRPr kumimoji="1" lang="ja-JP" altLang="en-US" sz="1100" b="0">
                        <a:solidFill>
                          <a:schemeClr val="tx1"/>
                        </a:solidFill>
                        <a:latin typeface="游ゴシック" panose="020B0400000000000000" pitchFamily="50" charset="-128"/>
                        <a:ea typeface="游ゴシック" panose="020B0400000000000000" pitchFamily="50" charset="-128"/>
                      </a:endParaRPr>
                    </a:p>
                  </a:txBody>
                  <a:tcPr marL="68578" marR="68578" marT="34289" marB="34289"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a:endParaRPr kumimoji="1" lang="ja-JP" altLang="en-US" sz="1100" b="0">
                        <a:solidFill>
                          <a:schemeClr val="tx1"/>
                        </a:solidFill>
                        <a:latin typeface="游ゴシック" panose="020B0400000000000000" pitchFamily="50" charset="-128"/>
                        <a:ea typeface="游ゴシック" panose="020B0400000000000000" pitchFamily="50" charset="-128"/>
                      </a:endParaRPr>
                    </a:p>
                  </a:txBody>
                  <a:tcPr marL="68578" marR="68578" marT="34289" marB="34289"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93071764"/>
                  </a:ext>
                </a:extLst>
              </a:tr>
            </a:tbl>
          </a:graphicData>
        </a:graphic>
      </p:graphicFrame>
      <p:sp>
        <p:nvSpPr>
          <p:cNvPr id="6" name="テキスト ボックス 14">
            <a:extLst>
              <a:ext uri="{FF2B5EF4-FFF2-40B4-BE49-F238E27FC236}">
                <a16:creationId xmlns:a16="http://schemas.microsoft.com/office/drawing/2014/main" id="{1A0FD842-5E65-1508-FD71-1A036F0496E4}"/>
              </a:ext>
            </a:extLst>
          </p:cNvPr>
          <p:cNvSpPr txBox="1"/>
          <p:nvPr/>
        </p:nvSpPr>
        <p:spPr>
          <a:xfrm>
            <a:off x="395084" y="1012447"/>
            <a:ext cx="7852445" cy="923330"/>
          </a:xfrm>
          <a:prstGeom prst="rect">
            <a:avLst/>
          </a:prstGeom>
          <a:noFill/>
        </p:spPr>
        <p:txBody>
          <a:bodyPr wrap="square" lIns="91440" tIns="45720" rIns="91440" bIns="45720" rtlCol="0" anchor="t">
            <a:spAutoFit/>
          </a:bodyPr>
          <a:lstStyle/>
          <a:p>
            <a:pPr algn="l"/>
            <a:r>
              <a:rPr lang="ja-JP" altLang="en-US" sz="1800" b="1">
                <a:solidFill>
                  <a:srgbClr val="37474F"/>
                </a:solidFill>
                <a:latin typeface="游ゴシック" panose="020B0400000000000000" pitchFamily="50" charset="-128"/>
                <a:ea typeface="游ゴシック" panose="020B0400000000000000" pitchFamily="50" charset="-128"/>
                <a:cs typeface="HGMaruGothicMPRO" charset="-128"/>
              </a:rPr>
              <a:t>課題に感じられている項目はありますか？３つまでお選びください。</a:t>
            </a:r>
            <a:endParaRPr lang="en-US" altLang="ja-JP" sz="1800" b="1">
              <a:solidFill>
                <a:srgbClr val="37474F"/>
              </a:solidFill>
              <a:latin typeface="游ゴシック" panose="020B0400000000000000" pitchFamily="50" charset="-128"/>
              <a:ea typeface="游ゴシック" panose="020B0400000000000000" pitchFamily="50" charset="-128"/>
              <a:cs typeface="HGMaruGothicMPRO" charset="-128"/>
            </a:endParaRPr>
          </a:p>
          <a:p>
            <a:pPr algn="l"/>
            <a:r>
              <a:rPr lang="ja-JP" altLang="en-US" sz="1800" b="1">
                <a:solidFill>
                  <a:srgbClr val="37474F"/>
                </a:solidFill>
                <a:latin typeface="游ゴシック" panose="020B0400000000000000" pitchFamily="50" charset="-128"/>
                <a:ea typeface="游ゴシック" panose="020B0400000000000000" pitchFamily="50" charset="-128"/>
                <a:cs typeface="HGMaruGothicMPRO" charset="-128"/>
              </a:rPr>
              <a:t>サーベイを実施し隠れた課題を発見していきましょう。</a:t>
            </a:r>
          </a:p>
          <a:p>
            <a:pPr algn="l"/>
            <a:endParaRPr lang="ja-JP" altLang="en-US" sz="1800" b="1">
              <a:solidFill>
                <a:srgbClr val="37474F"/>
              </a:solidFill>
              <a:latin typeface="游ゴシック" panose="020B0400000000000000" pitchFamily="50" charset="-128"/>
              <a:ea typeface="游ゴシック" panose="020B0400000000000000" pitchFamily="50" charset="-128"/>
              <a:cs typeface="HGMaruGothicMPRO" charset="-128"/>
            </a:endParaRPr>
          </a:p>
        </p:txBody>
      </p:sp>
    </p:spTree>
    <p:extLst>
      <p:ext uri="{BB962C8B-B14F-4D97-AF65-F5344CB8AC3E}">
        <p14:creationId xmlns:p14="http://schemas.microsoft.com/office/powerpoint/2010/main" val="1162446518"/>
      </p:ext>
    </p:extLst>
  </p:cSld>
  <p:clrMapOvr>
    <a:masterClrMapping/>
  </p:clrMapOvr>
  <p:transition spd="med"/>
  <p:extLst>
    <p:ext uri="{6950BFC3-D8DA-4A85-94F7-54DA5524770B}">
      <p188:commentRel xmlns:p188="http://schemas.microsoft.com/office/powerpoint/2018/8/main" r:id="rId3"/>
    </p:ext>
  </p:extLs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13243C75-C136-42AA-8DE7-801D9BB16BAE}"/>
              </a:ext>
            </a:extLst>
          </p:cNvPr>
          <p:cNvSpPr>
            <a:spLocks noGrp="1"/>
          </p:cNvSpPr>
          <p:nvPr>
            <p:ph type="title"/>
          </p:nvPr>
        </p:nvSpPr>
        <p:spPr>
          <a:xfrm>
            <a:off x="395085" y="265244"/>
            <a:ext cx="3385542" cy="369332"/>
          </a:xfrm>
        </p:spPr>
        <p:txBody>
          <a:bodyPr/>
          <a:lstStyle/>
          <a:p>
            <a:r>
              <a:rPr lang="ja-JP" altLang="en-US" b="1">
                <a:cs typeface="源真ゴシック Bold" panose="020B0602020203020207" pitchFamily="50" charset="-128"/>
              </a:rPr>
              <a:t>高回答率実現のポイント</a:t>
            </a:r>
            <a:endParaRPr lang="ja-JP" altLang="en-US"/>
          </a:p>
        </p:txBody>
      </p:sp>
      <p:sp>
        <p:nvSpPr>
          <p:cNvPr id="4" name="スライド番号プレースホルダー 3">
            <a:extLst>
              <a:ext uri="{FF2B5EF4-FFF2-40B4-BE49-F238E27FC236}">
                <a16:creationId xmlns:a16="http://schemas.microsoft.com/office/drawing/2014/main" id="{4DA52F94-80C2-4600-A432-9AE2A85AF486}"/>
              </a:ext>
            </a:extLst>
          </p:cNvPr>
          <p:cNvSpPr>
            <a:spLocks noGrp="1"/>
          </p:cNvSpPr>
          <p:nvPr>
            <p:ph type="sldNum" sz="quarter" idx="2"/>
          </p:nvPr>
        </p:nvSpPr>
        <p:spPr/>
        <p:txBody>
          <a:bodyPr/>
          <a:lstStyle/>
          <a:p>
            <a:fld id="{86CB4B4D-7CA3-9044-876B-883B54F8677D}" type="slidenum">
              <a:rPr lang="en-US" altLang="ja-JP" smtClean="0"/>
              <a:t>4</a:t>
            </a:fld>
            <a:endParaRPr lang="ja-JP" altLang="en-US"/>
          </a:p>
        </p:txBody>
      </p:sp>
      <p:sp>
        <p:nvSpPr>
          <p:cNvPr id="51" name="テキスト ボックス 14"/>
          <p:cNvSpPr txBox="1"/>
          <p:nvPr/>
        </p:nvSpPr>
        <p:spPr>
          <a:xfrm>
            <a:off x="0" y="2300956"/>
            <a:ext cx="9144000" cy="2876941"/>
          </a:xfrm>
          <a:prstGeom prst="rect">
            <a:avLst/>
          </a:prstGeom>
          <a:noFill/>
        </p:spPr>
        <p:txBody>
          <a:bodyPr wrap="square" rtlCol="0" anchor="t">
            <a:spAutoFit/>
          </a:bodyPr>
          <a:lstStyle/>
          <a:p>
            <a:pPr algn="ctr"/>
            <a:r>
              <a:rPr lang="ja-JP" altLang="en-US" sz="2585" b="1">
                <a:solidFill>
                  <a:srgbClr val="37474F"/>
                </a:solidFill>
                <a:latin typeface="游ゴシック" panose="020B0400000000000000" pitchFamily="50" charset="-128"/>
                <a:ea typeface="游ゴシック" panose="020B0400000000000000" pitchFamily="50" charset="-128"/>
                <a:cs typeface="源真ゴシック Bold" panose="020B0602020203020207" pitchFamily="50" charset="-128"/>
              </a:rPr>
              <a:t>高回答率につながるポイントは</a:t>
            </a:r>
            <a:endParaRPr lang="en-US" altLang="ja-JP" sz="2585" b="1">
              <a:solidFill>
                <a:srgbClr val="37474F"/>
              </a:solidFill>
              <a:latin typeface="游ゴシック" panose="020B0400000000000000" pitchFamily="50" charset="-128"/>
              <a:ea typeface="游ゴシック" panose="020B0400000000000000" pitchFamily="50" charset="-128"/>
              <a:cs typeface="源真ゴシック Bold" panose="020B0602020203020207" pitchFamily="50" charset="-128"/>
            </a:endParaRPr>
          </a:p>
          <a:p>
            <a:pPr algn="ctr"/>
            <a:endParaRPr lang="en-US" altLang="ja-JP" sz="2585" b="1">
              <a:solidFill>
                <a:srgbClr val="37474F"/>
              </a:solidFill>
              <a:latin typeface="游ゴシック" panose="020B0400000000000000" pitchFamily="50" charset="-128"/>
              <a:ea typeface="游ゴシック" panose="020B0400000000000000" pitchFamily="50" charset="-128"/>
              <a:cs typeface="源真ゴシック Bold" panose="020B0602020203020207" pitchFamily="50" charset="-128"/>
            </a:endParaRPr>
          </a:p>
          <a:p>
            <a:pPr algn="ctr"/>
            <a:r>
              <a:rPr lang="ja-JP" altLang="en-US" sz="2585" b="1" u="sng">
                <a:solidFill>
                  <a:srgbClr val="E16B6B"/>
                </a:solidFill>
                <a:latin typeface="游ゴシック" panose="020B0400000000000000" pitchFamily="50" charset="-128"/>
                <a:ea typeface="游ゴシック" panose="020B0400000000000000" pitchFamily="50" charset="-128"/>
                <a:cs typeface="源真ゴシック Bold" panose="020B0602020203020207" pitchFamily="50" charset="-128"/>
              </a:rPr>
              <a:t>「管理職の巻き込み」</a:t>
            </a:r>
            <a:endParaRPr lang="en-US" altLang="ja-JP" sz="2585" b="1" u="sng">
              <a:solidFill>
                <a:srgbClr val="E16B6B"/>
              </a:solidFill>
              <a:latin typeface="游ゴシック" panose="020B0400000000000000" pitchFamily="50" charset="-128"/>
              <a:ea typeface="游ゴシック" panose="020B0400000000000000" pitchFamily="50" charset="-128"/>
              <a:cs typeface="源真ゴシック Bold" panose="020B0602020203020207" pitchFamily="50" charset="-128"/>
            </a:endParaRPr>
          </a:p>
          <a:p>
            <a:pPr algn="ctr"/>
            <a:endParaRPr lang="en-US" altLang="ja-JP" sz="2585" b="1" u="sng">
              <a:solidFill>
                <a:srgbClr val="E16B6B"/>
              </a:solidFill>
              <a:latin typeface="游ゴシック" panose="020B0400000000000000" pitchFamily="50" charset="-128"/>
              <a:ea typeface="游ゴシック" panose="020B0400000000000000" pitchFamily="50" charset="-128"/>
              <a:cs typeface="源真ゴシック Bold" panose="020B0602020203020207" pitchFamily="50" charset="-128"/>
            </a:endParaRPr>
          </a:p>
          <a:p>
            <a:pPr algn="ctr"/>
            <a:r>
              <a:rPr lang="ja-JP" altLang="en-US" sz="2585" b="1" u="sng">
                <a:solidFill>
                  <a:srgbClr val="E16B6B"/>
                </a:solidFill>
                <a:latin typeface="游ゴシック" panose="020B0400000000000000" pitchFamily="50" charset="-128"/>
                <a:ea typeface="游ゴシック" panose="020B0400000000000000" pitchFamily="50" charset="-128"/>
                <a:cs typeface="源真ゴシック Bold" panose="020B0602020203020207" pitchFamily="50" charset="-128"/>
              </a:rPr>
              <a:t>「従業員の</a:t>
            </a:r>
            <a:r>
              <a:rPr lang="en-US" altLang="ja-JP" sz="2585" b="1" u="sng" err="1">
                <a:solidFill>
                  <a:srgbClr val="E16B6B"/>
                </a:solidFill>
                <a:latin typeface="游ゴシック" panose="020B0400000000000000" pitchFamily="50" charset="-128"/>
                <a:ea typeface="游ゴシック" panose="020B0400000000000000" pitchFamily="50" charset="-128"/>
                <a:cs typeface="源真ゴシック Bold" panose="020B0602020203020207" pitchFamily="50" charset="-128"/>
              </a:rPr>
              <a:t>Geppo</a:t>
            </a:r>
            <a:r>
              <a:rPr lang="ja-JP" altLang="en-US" sz="2585" b="1" u="sng" err="1">
                <a:solidFill>
                  <a:srgbClr val="E16B6B"/>
                </a:solidFill>
                <a:latin typeface="游ゴシック" panose="020B0400000000000000" pitchFamily="50" charset="-128"/>
                <a:ea typeface="游ゴシック" panose="020B0400000000000000" pitchFamily="50" charset="-128"/>
                <a:cs typeface="源真ゴシック Bold" panose="020B0602020203020207" pitchFamily="50" charset="-128"/>
              </a:rPr>
              <a:t>への</a:t>
            </a:r>
            <a:r>
              <a:rPr lang="ja-JP" altLang="en-US" sz="2585" b="1" u="sng">
                <a:solidFill>
                  <a:srgbClr val="E16B6B"/>
                </a:solidFill>
                <a:latin typeface="游ゴシック" panose="020B0400000000000000" pitchFamily="50" charset="-128"/>
                <a:ea typeface="游ゴシック" panose="020B0400000000000000" pitchFamily="50" charset="-128"/>
                <a:cs typeface="源真ゴシック Bold" panose="020B0602020203020207" pitchFamily="50" charset="-128"/>
              </a:rPr>
              <a:t>信頼」</a:t>
            </a:r>
            <a:endParaRPr lang="en-US" altLang="ja-JP" sz="2585" b="1" u="sng">
              <a:solidFill>
                <a:srgbClr val="E16B6B"/>
              </a:solidFill>
              <a:latin typeface="游ゴシック" panose="020B0400000000000000" pitchFamily="50" charset="-128"/>
              <a:ea typeface="游ゴシック" panose="020B0400000000000000" pitchFamily="50" charset="-128"/>
              <a:cs typeface="源真ゴシック Bold" panose="020B0602020203020207" pitchFamily="50" charset="-128"/>
            </a:endParaRPr>
          </a:p>
          <a:p>
            <a:pPr algn="ctr"/>
            <a:endParaRPr lang="en-US" altLang="ja-JP" sz="2585" b="1" u="sng">
              <a:solidFill>
                <a:srgbClr val="FF0000"/>
              </a:solidFill>
              <a:latin typeface="游ゴシック" panose="020B0400000000000000" pitchFamily="50" charset="-128"/>
              <a:ea typeface="游ゴシック" panose="020B0400000000000000" pitchFamily="50" charset="-128"/>
              <a:cs typeface="源真ゴシック Bold" panose="020B0602020203020207" pitchFamily="50" charset="-128"/>
            </a:endParaRPr>
          </a:p>
          <a:p>
            <a:pPr algn="ctr"/>
            <a:r>
              <a:rPr lang="ja-JP" altLang="en-US" sz="2585" b="1">
                <a:solidFill>
                  <a:srgbClr val="37474F"/>
                </a:solidFill>
                <a:latin typeface="游ゴシック" panose="020B0400000000000000" pitchFamily="50" charset="-128"/>
                <a:ea typeface="游ゴシック" panose="020B0400000000000000" pitchFamily="50" charset="-128"/>
                <a:cs typeface="源真ゴシック Bold" panose="020B0602020203020207" pitchFamily="50" charset="-128"/>
              </a:rPr>
              <a:t>になります。</a:t>
            </a:r>
            <a:endParaRPr lang="en-US" altLang="ja-JP" sz="2585" b="1">
              <a:solidFill>
                <a:srgbClr val="37474F"/>
              </a:solidFill>
              <a:latin typeface="游ゴシック" panose="020B0400000000000000" pitchFamily="50" charset="-128"/>
              <a:ea typeface="游ゴシック" panose="020B0400000000000000" pitchFamily="50" charset="-128"/>
              <a:cs typeface="源真ゴシック Bold" panose="020B0602020203020207" pitchFamily="50" charset="-128"/>
            </a:endParaRPr>
          </a:p>
        </p:txBody>
      </p:sp>
    </p:spTree>
    <p:extLst>
      <p:ext uri="{BB962C8B-B14F-4D97-AF65-F5344CB8AC3E}">
        <p14:creationId xmlns:p14="http://schemas.microsoft.com/office/powerpoint/2010/main" val="2560568556"/>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17"/>
          <p:cNvSpPr>
            <a:spLocks noGrp="1"/>
          </p:cNvSpPr>
          <p:nvPr>
            <p:ph type="title"/>
          </p:nvPr>
        </p:nvSpPr>
        <p:spPr>
          <a:xfrm>
            <a:off x="395085" y="265244"/>
            <a:ext cx="6068969" cy="369332"/>
          </a:xfrm>
        </p:spPr>
        <p:txBody>
          <a:bodyPr/>
          <a:lstStyle/>
          <a:p>
            <a:r>
              <a:rPr lang="ja-JP" altLang="en-US" b="1">
                <a:cs typeface="源真ゴシック Bold" panose="020B0602020203020207" pitchFamily="50" charset="-128"/>
              </a:rPr>
              <a:t>高回答率実現のポイント</a:t>
            </a:r>
            <a:r>
              <a:rPr lang="en-US" altLang="ja-JP" b="1">
                <a:cs typeface="源真ゴシック Bold" panose="020B0602020203020207" pitchFamily="50" charset="-128"/>
              </a:rPr>
              <a:t>- </a:t>
            </a:r>
            <a:r>
              <a:rPr lang="ja-JP" altLang="en-US" b="1">
                <a:cs typeface="源真ゴシック Bold" panose="020B0602020203020207" pitchFamily="50" charset="-128"/>
              </a:rPr>
              <a:t>管理職の巻き込み</a:t>
            </a:r>
            <a:endParaRPr lang="en-US" b="1">
              <a:cs typeface="源真ゴシック Bold" panose="020B0602020203020207" pitchFamily="50" charset="-128"/>
            </a:endParaRPr>
          </a:p>
        </p:txBody>
      </p:sp>
      <p:sp>
        <p:nvSpPr>
          <p:cNvPr id="2" name="スライド番号プレースホルダー 1">
            <a:extLst>
              <a:ext uri="{FF2B5EF4-FFF2-40B4-BE49-F238E27FC236}">
                <a16:creationId xmlns:a16="http://schemas.microsoft.com/office/drawing/2014/main" id="{FCF8B396-4A4E-40BA-BC75-8BDDF92F0A93}"/>
              </a:ext>
            </a:extLst>
          </p:cNvPr>
          <p:cNvSpPr>
            <a:spLocks noGrp="1"/>
          </p:cNvSpPr>
          <p:nvPr>
            <p:ph type="sldNum" sz="quarter" idx="2"/>
          </p:nvPr>
        </p:nvSpPr>
        <p:spPr/>
        <p:txBody>
          <a:bodyPr/>
          <a:lstStyle/>
          <a:p>
            <a:fld id="{86CB4B4D-7CA3-9044-876B-883B54F8677D}" type="slidenum">
              <a:rPr lang="en-US" altLang="ja-JP" smtClean="0"/>
              <a:t>5</a:t>
            </a:fld>
            <a:endParaRPr lang="ja-JP" altLang="en-US"/>
          </a:p>
        </p:txBody>
      </p:sp>
      <p:sp>
        <p:nvSpPr>
          <p:cNvPr id="29" name="テキスト ボックス 14"/>
          <p:cNvSpPr txBox="1"/>
          <p:nvPr/>
        </p:nvSpPr>
        <p:spPr>
          <a:xfrm>
            <a:off x="1" y="1156673"/>
            <a:ext cx="9143999" cy="660437"/>
          </a:xfrm>
          <a:prstGeom prst="rect">
            <a:avLst/>
          </a:prstGeom>
          <a:noFill/>
        </p:spPr>
        <p:txBody>
          <a:bodyPr wrap="square" rtlCol="0" anchor="t">
            <a:spAutoFit/>
          </a:bodyPr>
          <a:lstStyle/>
          <a:p>
            <a:pPr algn="ctr"/>
            <a:r>
              <a:rPr lang="ja-JP" altLang="en-US" sz="1846" b="1">
                <a:solidFill>
                  <a:srgbClr val="E16B6B"/>
                </a:solidFill>
                <a:latin typeface="游ゴシック" panose="020B0400000000000000" pitchFamily="50" charset="-128"/>
                <a:ea typeface="游ゴシック" panose="020B0400000000000000" pitchFamily="50" charset="-128"/>
                <a:cs typeface="源真ゴシック Bold" panose="020B0602020203020207" pitchFamily="50" charset="-128"/>
              </a:rPr>
              <a:t>「管理職の巻き込み」</a:t>
            </a:r>
            <a:r>
              <a:rPr lang="ja-JP" altLang="en-US" sz="1846" b="1">
                <a:solidFill>
                  <a:srgbClr val="37474F"/>
                </a:solidFill>
                <a:latin typeface="游ゴシック" panose="020B0400000000000000" pitchFamily="50" charset="-128"/>
                <a:ea typeface="游ゴシック" panose="020B0400000000000000" pitchFamily="50" charset="-128"/>
                <a:cs typeface="源真ゴシック Bold" panose="020B0602020203020207" pitchFamily="50" charset="-128"/>
              </a:rPr>
              <a:t>が非常に重要です。</a:t>
            </a:r>
            <a:endParaRPr lang="en-US" altLang="ja-JP" sz="1846" b="1">
              <a:solidFill>
                <a:srgbClr val="37474F"/>
              </a:solidFill>
              <a:latin typeface="游ゴシック" panose="020B0400000000000000" pitchFamily="50" charset="-128"/>
              <a:ea typeface="游ゴシック" panose="020B0400000000000000" pitchFamily="50" charset="-128"/>
              <a:cs typeface="源真ゴシック Bold" panose="020B0602020203020207" pitchFamily="50" charset="-128"/>
            </a:endParaRPr>
          </a:p>
          <a:p>
            <a:pPr algn="ctr"/>
            <a:r>
              <a:rPr lang="ja-JP" altLang="en-US" sz="1846" b="1">
                <a:solidFill>
                  <a:srgbClr val="37474F"/>
                </a:solidFill>
                <a:latin typeface="游ゴシック" panose="020B0400000000000000" pitchFamily="50" charset="-128"/>
                <a:ea typeface="游ゴシック" panose="020B0400000000000000" pitchFamily="50" charset="-128"/>
                <a:cs typeface="源真ゴシック Bold" panose="020B0602020203020207" pitchFamily="50" charset="-128"/>
              </a:rPr>
              <a:t>経営の意思決定事項として、トップダウンで指示いただくことが効果的です。</a:t>
            </a:r>
            <a:endParaRPr lang="en-US" altLang="ja-JP" sz="1846" b="1">
              <a:solidFill>
                <a:srgbClr val="37474F"/>
              </a:solidFill>
              <a:latin typeface="游ゴシック" panose="020B0400000000000000" pitchFamily="50" charset="-128"/>
              <a:ea typeface="游ゴシック" panose="020B0400000000000000" pitchFamily="50" charset="-128"/>
              <a:cs typeface="源真ゴシック Bold" panose="020B0602020203020207" pitchFamily="50" charset="-128"/>
            </a:endParaRPr>
          </a:p>
        </p:txBody>
      </p:sp>
      <p:grpSp>
        <p:nvGrpSpPr>
          <p:cNvPr id="11" name="グループ化 10"/>
          <p:cNvGrpSpPr/>
          <p:nvPr/>
        </p:nvGrpSpPr>
        <p:grpSpPr>
          <a:xfrm>
            <a:off x="657100" y="2155684"/>
            <a:ext cx="7918285" cy="3766443"/>
            <a:chOff x="711858" y="1879332"/>
            <a:chExt cx="8578142" cy="4080313"/>
          </a:xfrm>
        </p:grpSpPr>
        <p:sp>
          <p:nvSpPr>
            <p:cNvPr id="27" name="角丸四角形 26"/>
            <p:cNvSpPr/>
            <p:nvPr/>
          </p:nvSpPr>
          <p:spPr>
            <a:xfrm>
              <a:off x="6705452" y="1939591"/>
              <a:ext cx="988492" cy="649321"/>
            </a:xfrm>
            <a:prstGeom prst="roundRect">
              <a:avLst/>
            </a:prstGeom>
            <a:solidFill>
              <a:srgbClr val="DA4747"/>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84406" tIns="42203" rIns="84406" bIns="42203" numCol="1" spcCol="0" rtlCol="0" fromWordArt="0" anchor="ctr"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kumimoji="1" lang="ja-JP" altLang="en-US" sz="1662" b="1">
                  <a:latin typeface="游ゴシック" panose="020B0400000000000000" pitchFamily="50" charset="-128"/>
                  <a:ea typeface="游ゴシック" panose="020B0400000000000000" pitchFamily="50" charset="-128"/>
                  <a:cs typeface="源真ゴシック Bold" panose="020B0602020203020207" pitchFamily="50" charset="-128"/>
                </a:rPr>
                <a:t>人事</a:t>
              </a:r>
              <a:endParaRPr kumimoji="1" lang="en-US" altLang="ja-JP" sz="1662" b="1">
                <a:latin typeface="游ゴシック" panose="020B0400000000000000" pitchFamily="50" charset="-128"/>
                <a:ea typeface="游ゴシック" panose="020B0400000000000000" pitchFamily="50" charset="-128"/>
                <a:cs typeface="源真ゴシック Bold" panose="020B0602020203020207" pitchFamily="50" charset="-128"/>
              </a:endParaRPr>
            </a:p>
            <a:p>
              <a:pPr algn="ctr"/>
              <a:r>
                <a:rPr kumimoji="1" lang="ja-JP" altLang="en-US" sz="1662" b="1">
                  <a:latin typeface="游ゴシック" panose="020B0400000000000000" pitchFamily="50" charset="-128"/>
                  <a:ea typeface="游ゴシック" panose="020B0400000000000000" pitchFamily="50" charset="-128"/>
                  <a:cs typeface="源真ゴシック Bold" panose="020B0602020203020207" pitchFamily="50" charset="-128"/>
                </a:rPr>
                <a:t>事務局</a:t>
              </a:r>
            </a:p>
          </p:txBody>
        </p:sp>
        <p:sp>
          <p:nvSpPr>
            <p:cNvPr id="28" name="角丸四角形 27"/>
            <p:cNvSpPr/>
            <p:nvPr/>
          </p:nvSpPr>
          <p:spPr>
            <a:xfrm>
              <a:off x="3718092" y="1962838"/>
              <a:ext cx="988492" cy="599443"/>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84406" tIns="42203" rIns="84406" bIns="42203" numCol="1" spcCol="0" rtlCol="0" fromWordArt="0" anchor="ctr"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kumimoji="1" lang="ja-JP" altLang="en-US" sz="1662" b="1">
                  <a:latin typeface="游ゴシック" panose="020B0400000000000000" pitchFamily="50" charset="-128"/>
                  <a:ea typeface="游ゴシック" panose="020B0400000000000000" pitchFamily="50" charset="-128"/>
                  <a:cs typeface="源真ゴシック Bold" panose="020B0602020203020207" pitchFamily="50" charset="-128"/>
                </a:rPr>
                <a:t>経営</a:t>
              </a:r>
            </a:p>
          </p:txBody>
        </p:sp>
        <p:sp>
          <p:nvSpPr>
            <p:cNvPr id="30" name="角丸四角形 29"/>
            <p:cNvSpPr/>
            <p:nvPr/>
          </p:nvSpPr>
          <p:spPr>
            <a:xfrm>
              <a:off x="1997845" y="3570988"/>
              <a:ext cx="991676" cy="539991"/>
            </a:xfrm>
            <a:prstGeom prst="round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84406" tIns="42203" rIns="84406" bIns="42203" numCol="1" spcCol="0" rtlCol="0" fromWordArt="0" anchor="ctr"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kumimoji="1" lang="ja-JP" altLang="ja-JP" sz="1662" b="1">
                  <a:latin typeface="游ゴシック" panose="020B0400000000000000" pitchFamily="50" charset="-128"/>
                  <a:ea typeface="游ゴシック" panose="020B0400000000000000" pitchFamily="50" charset="-128"/>
                  <a:cs typeface="源真ゴシック Bold" panose="020B0602020203020207" pitchFamily="50" charset="-128"/>
                </a:rPr>
                <a:t>管理職</a:t>
              </a:r>
              <a:endParaRPr kumimoji="1" lang="ja-JP" altLang="en-US" sz="2954" b="1">
                <a:latin typeface="游ゴシック" panose="020B0400000000000000" pitchFamily="50" charset="-128"/>
                <a:ea typeface="游ゴシック" panose="020B0400000000000000" pitchFamily="50" charset="-128"/>
                <a:cs typeface="源真ゴシック Bold" panose="020B0602020203020207" pitchFamily="50" charset="-128"/>
              </a:endParaRPr>
            </a:p>
          </p:txBody>
        </p:sp>
        <p:sp>
          <p:nvSpPr>
            <p:cNvPr id="33" name="角丸四角形 32"/>
            <p:cNvSpPr/>
            <p:nvPr/>
          </p:nvSpPr>
          <p:spPr>
            <a:xfrm>
              <a:off x="5396993" y="3566100"/>
              <a:ext cx="990614" cy="539991"/>
            </a:xfrm>
            <a:prstGeom prst="round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84406" tIns="42203" rIns="84406" bIns="42203" numCol="1" spcCol="0" rtlCol="0" fromWordArt="0" anchor="ctr"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kumimoji="1" lang="ja-JP" altLang="en-US" sz="1662" b="1">
                  <a:latin typeface="游ゴシック" panose="020B0400000000000000" pitchFamily="50" charset="-128"/>
                  <a:ea typeface="游ゴシック" panose="020B0400000000000000" pitchFamily="50" charset="-128"/>
                  <a:cs typeface="源真ゴシック Bold" panose="020B0602020203020207" pitchFamily="50" charset="-128"/>
                </a:rPr>
                <a:t>管理職</a:t>
              </a:r>
            </a:p>
          </p:txBody>
        </p:sp>
        <p:sp>
          <p:nvSpPr>
            <p:cNvPr id="34" name="角丸四角形 33"/>
            <p:cNvSpPr/>
            <p:nvPr/>
          </p:nvSpPr>
          <p:spPr>
            <a:xfrm>
              <a:off x="1443759" y="5418584"/>
              <a:ext cx="993799" cy="539992"/>
            </a:xfrm>
            <a:prstGeom prst="round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84406" tIns="42203" rIns="84406" bIns="42203" numCol="1" spcCol="0" rtlCol="0" fromWordArt="0" anchor="ctr"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kumimoji="1" lang="ja-JP" altLang="en-US" sz="1662" b="1">
                  <a:latin typeface="游ゴシック" panose="020B0400000000000000" pitchFamily="50" charset="-128"/>
                  <a:ea typeface="游ゴシック" panose="020B0400000000000000" pitchFamily="50" charset="-128"/>
                  <a:cs typeface="源真ゴシック Bold" panose="020B0602020203020207" pitchFamily="50" charset="-128"/>
                </a:rPr>
                <a:t>従業員</a:t>
              </a:r>
              <a:endParaRPr kumimoji="1" lang="en-US" altLang="ja-JP" sz="1662" b="1">
                <a:latin typeface="游ゴシック" panose="020B0400000000000000" pitchFamily="50" charset="-128"/>
                <a:ea typeface="游ゴシック" panose="020B0400000000000000" pitchFamily="50" charset="-128"/>
                <a:cs typeface="源真ゴシック Bold" panose="020B0602020203020207" pitchFamily="50" charset="-128"/>
              </a:endParaRPr>
            </a:p>
          </p:txBody>
        </p:sp>
        <p:sp>
          <p:nvSpPr>
            <p:cNvPr id="36" name="角丸四角形 35"/>
            <p:cNvSpPr/>
            <p:nvPr/>
          </p:nvSpPr>
          <p:spPr>
            <a:xfrm>
              <a:off x="2579282" y="5418584"/>
              <a:ext cx="994239" cy="539992"/>
            </a:xfrm>
            <a:prstGeom prst="round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84406" tIns="42203" rIns="84406" bIns="42203" numCol="1" spcCol="0" rtlCol="0" fromWordArt="0" anchor="ctr"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defTabSz="844083">
                <a:defRPr/>
              </a:pPr>
              <a:r>
                <a:rPr kumimoji="1" lang="ja-JP" altLang="ja-JP" sz="1662" b="1">
                  <a:latin typeface="游ゴシック" panose="020B0400000000000000" pitchFamily="50" charset="-128"/>
                  <a:ea typeface="游ゴシック" panose="020B0400000000000000" pitchFamily="50" charset="-128"/>
                  <a:cs typeface="源真ゴシック Bold" panose="020B0602020203020207" pitchFamily="50" charset="-128"/>
                </a:rPr>
                <a:t>従業員</a:t>
              </a:r>
              <a:endParaRPr lang="ja-JP" altLang="ja-JP" sz="1662" b="1">
                <a:latin typeface="游ゴシック" panose="020B0400000000000000" pitchFamily="50" charset="-128"/>
                <a:ea typeface="游ゴシック" panose="020B0400000000000000" pitchFamily="50" charset="-128"/>
                <a:cs typeface="源真ゴシック Bold" panose="020B0602020203020207" pitchFamily="50" charset="-128"/>
              </a:endParaRPr>
            </a:p>
          </p:txBody>
        </p:sp>
        <p:sp>
          <p:nvSpPr>
            <p:cNvPr id="39" name="角丸四角形 38"/>
            <p:cNvSpPr/>
            <p:nvPr/>
          </p:nvSpPr>
          <p:spPr>
            <a:xfrm>
              <a:off x="4750848" y="5419653"/>
              <a:ext cx="988492" cy="539992"/>
            </a:xfrm>
            <a:prstGeom prst="round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84406" tIns="42203" rIns="84406" bIns="42203" numCol="1" spcCol="0" rtlCol="0" fromWordArt="0" anchor="ctr"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kumimoji="1" lang="ja-JP" altLang="en-US" sz="1662" b="1">
                  <a:latin typeface="游ゴシック" panose="020B0400000000000000" pitchFamily="50" charset="-128"/>
                  <a:ea typeface="游ゴシック" panose="020B0400000000000000" pitchFamily="50" charset="-128"/>
                  <a:cs typeface="源真ゴシック Bold" panose="020B0602020203020207" pitchFamily="50" charset="-128"/>
                </a:rPr>
                <a:t>従業員</a:t>
              </a:r>
            </a:p>
          </p:txBody>
        </p:sp>
        <p:sp>
          <p:nvSpPr>
            <p:cNvPr id="40" name="角丸四角形 39"/>
            <p:cNvSpPr/>
            <p:nvPr/>
          </p:nvSpPr>
          <p:spPr>
            <a:xfrm>
              <a:off x="6038049" y="5419653"/>
              <a:ext cx="988491" cy="539992"/>
            </a:xfrm>
            <a:prstGeom prst="round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84406" tIns="42203" rIns="84406" bIns="42203" numCol="1" spcCol="0" rtlCol="0" fromWordArt="0" anchor="ctr"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kumimoji="1" lang="ja-JP" altLang="en-US" sz="1662" b="1">
                  <a:latin typeface="游ゴシック" panose="020B0400000000000000" pitchFamily="50" charset="-128"/>
                  <a:ea typeface="游ゴシック" panose="020B0400000000000000" pitchFamily="50" charset="-128"/>
                  <a:cs typeface="源真ゴシック Bold" panose="020B0602020203020207" pitchFamily="50" charset="-128"/>
                </a:rPr>
                <a:t>従業員</a:t>
              </a:r>
            </a:p>
          </p:txBody>
        </p:sp>
        <p:cxnSp>
          <p:nvCxnSpPr>
            <p:cNvPr id="41" name="直線矢印コネクタ 40"/>
            <p:cNvCxnSpPr>
              <a:stCxn id="27" idx="1"/>
              <a:endCxn id="28" idx="3"/>
            </p:cNvCxnSpPr>
            <p:nvPr/>
          </p:nvCxnSpPr>
          <p:spPr>
            <a:xfrm flipH="1" flipV="1">
              <a:off x="4706584" y="2262560"/>
              <a:ext cx="1998868" cy="1692"/>
            </a:xfrm>
            <a:prstGeom prst="straightConnector1">
              <a:avLst/>
            </a:prstGeom>
            <a:ln>
              <a:solidFill>
                <a:sysClr val="windowText" lastClr="000000"/>
              </a:solidFill>
              <a:tailEnd type="triangle"/>
            </a:ln>
          </p:spPr>
          <p:style>
            <a:lnRef idx="1">
              <a:schemeClr val="accent1"/>
            </a:lnRef>
            <a:fillRef idx="0">
              <a:schemeClr val="accent1"/>
            </a:fillRef>
            <a:effectRef idx="0">
              <a:schemeClr val="accent1"/>
            </a:effectRef>
            <a:fontRef idx="minor">
              <a:schemeClr val="tx1"/>
            </a:fontRef>
          </p:style>
        </p:cxnSp>
        <p:cxnSp>
          <p:nvCxnSpPr>
            <p:cNvPr id="42" name="カギ線コネクタ 41"/>
            <p:cNvCxnSpPr>
              <a:stCxn id="28" idx="2"/>
              <a:endCxn id="30" idx="0"/>
            </p:cNvCxnSpPr>
            <p:nvPr/>
          </p:nvCxnSpPr>
          <p:spPr>
            <a:xfrm rot="5400000">
              <a:off x="2848658" y="2207307"/>
              <a:ext cx="1008707" cy="1718655"/>
            </a:xfrm>
            <a:prstGeom prst="bentConnector3">
              <a:avLst>
                <a:gd name="adj1" fmla="val 50000"/>
              </a:avLst>
            </a:prstGeom>
            <a:ln>
              <a:solidFill>
                <a:sysClr val="windowText" lastClr="000000"/>
              </a:solidFill>
              <a:tailEnd type="triangle"/>
            </a:ln>
          </p:spPr>
          <p:style>
            <a:lnRef idx="1">
              <a:schemeClr val="accent1"/>
            </a:lnRef>
            <a:fillRef idx="0">
              <a:schemeClr val="accent1"/>
            </a:fillRef>
            <a:effectRef idx="0">
              <a:schemeClr val="accent1"/>
            </a:effectRef>
            <a:fontRef idx="minor">
              <a:schemeClr val="tx1"/>
            </a:fontRef>
          </p:style>
        </p:cxnSp>
        <p:cxnSp>
          <p:nvCxnSpPr>
            <p:cNvPr id="43" name="カギ線コネクタ 42"/>
            <p:cNvCxnSpPr>
              <a:stCxn id="28" idx="2"/>
              <a:endCxn id="33" idx="0"/>
            </p:cNvCxnSpPr>
            <p:nvPr/>
          </p:nvCxnSpPr>
          <p:spPr>
            <a:xfrm rot="16200000" flipH="1">
              <a:off x="4550410" y="2224209"/>
              <a:ext cx="1003819" cy="1679962"/>
            </a:xfrm>
            <a:prstGeom prst="bentConnector3">
              <a:avLst>
                <a:gd name="adj1" fmla="val 50000"/>
              </a:avLst>
            </a:prstGeom>
            <a:ln>
              <a:solidFill>
                <a:sysClr val="windowText" lastClr="000000"/>
              </a:solidFill>
              <a:tailEnd type="triangle"/>
            </a:ln>
          </p:spPr>
          <p:style>
            <a:lnRef idx="1">
              <a:schemeClr val="accent1"/>
            </a:lnRef>
            <a:fillRef idx="0">
              <a:schemeClr val="accent1"/>
            </a:fillRef>
            <a:effectRef idx="0">
              <a:schemeClr val="accent1"/>
            </a:effectRef>
            <a:fontRef idx="minor">
              <a:schemeClr val="tx1"/>
            </a:fontRef>
          </p:style>
        </p:cxnSp>
        <p:cxnSp>
          <p:nvCxnSpPr>
            <p:cNvPr id="46" name="カギ線コネクタ 45"/>
            <p:cNvCxnSpPr>
              <a:stCxn id="30" idx="2"/>
              <a:endCxn id="34" idx="0"/>
            </p:cNvCxnSpPr>
            <p:nvPr/>
          </p:nvCxnSpPr>
          <p:spPr>
            <a:xfrm rot="5400000">
              <a:off x="1563369" y="4488269"/>
              <a:ext cx="1307605" cy="553024"/>
            </a:xfrm>
            <a:prstGeom prst="bentConnector3">
              <a:avLst>
                <a:gd name="adj1" fmla="val 50000"/>
              </a:avLst>
            </a:prstGeom>
            <a:ln>
              <a:solidFill>
                <a:sysClr val="windowText" lastClr="000000"/>
              </a:solidFill>
              <a:tailEnd type="triangle"/>
            </a:ln>
          </p:spPr>
          <p:style>
            <a:lnRef idx="1">
              <a:schemeClr val="accent1"/>
            </a:lnRef>
            <a:fillRef idx="0">
              <a:schemeClr val="accent1"/>
            </a:fillRef>
            <a:effectRef idx="0">
              <a:schemeClr val="accent1"/>
            </a:effectRef>
            <a:fontRef idx="minor">
              <a:schemeClr val="tx1"/>
            </a:fontRef>
          </p:style>
        </p:cxnSp>
        <p:cxnSp>
          <p:nvCxnSpPr>
            <p:cNvPr id="48" name="カギ線コネクタ 47"/>
            <p:cNvCxnSpPr>
              <a:stCxn id="30" idx="2"/>
              <a:endCxn id="36" idx="0"/>
            </p:cNvCxnSpPr>
            <p:nvPr/>
          </p:nvCxnSpPr>
          <p:spPr>
            <a:xfrm rot="16200000" flipH="1">
              <a:off x="2131240" y="4473421"/>
              <a:ext cx="1307605" cy="582719"/>
            </a:xfrm>
            <a:prstGeom prst="bentConnector3">
              <a:avLst>
                <a:gd name="adj1" fmla="val 50000"/>
              </a:avLst>
            </a:prstGeom>
            <a:ln>
              <a:solidFill>
                <a:sysClr val="windowText" lastClr="000000"/>
              </a:solidFill>
              <a:tailEnd type="triangle"/>
            </a:ln>
          </p:spPr>
          <p:style>
            <a:lnRef idx="1">
              <a:schemeClr val="accent1"/>
            </a:lnRef>
            <a:fillRef idx="0">
              <a:schemeClr val="accent1"/>
            </a:fillRef>
            <a:effectRef idx="0">
              <a:schemeClr val="accent1"/>
            </a:effectRef>
            <a:fontRef idx="minor">
              <a:schemeClr val="tx1"/>
            </a:fontRef>
          </p:style>
        </p:cxnSp>
        <p:cxnSp>
          <p:nvCxnSpPr>
            <p:cNvPr id="52" name="カギ線コネクタ 51"/>
            <p:cNvCxnSpPr>
              <a:stCxn id="33" idx="2"/>
              <a:endCxn id="39" idx="0"/>
            </p:cNvCxnSpPr>
            <p:nvPr/>
          </p:nvCxnSpPr>
          <p:spPr>
            <a:xfrm rot="5400000">
              <a:off x="4911916" y="4439269"/>
              <a:ext cx="1313562" cy="647206"/>
            </a:xfrm>
            <a:prstGeom prst="bentConnector3">
              <a:avLst>
                <a:gd name="adj1" fmla="val 50000"/>
              </a:avLst>
            </a:prstGeom>
            <a:ln>
              <a:solidFill>
                <a:sysClr val="windowText" lastClr="000000"/>
              </a:solidFill>
              <a:tailEnd type="triangle"/>
            </a:ln>
          </p:spPr>
          <p:style>
            <a:lnRef idx="1">
              <a:schemeClr val="accent1"/>
            </a:lnRef>
            <a:fillRef idx="0">
              <a:schemeClr val="accent1"/>
            </a:fillRef>
            <a:effectRef idx="0">
              <a:schemeClr val="accent1"/>
            </a:effectRef>
            <a:fontRef idx="minor">
              <a:schemeClr val="tx1"/>
            </a:fontRef>
          </p:style>
        </p:cxnSp>
        <p:cxnSp>
          <p:nvCxnSpPr>
            <p:cNvPr id="53" name="カギ線コネクタ 52"/>
            <p:cNvCxnSpPr>
              <a:stCxn id="33" idx="2"/>
              <a:endCxn id="40" idx="0"/>
            </p:cNvCxnSpPr>
            <p:nvPr/>
          </p:nvCxnSpPr>
          <p:spPr>
            <a:xfrm rot="16200000" flipH="1">
              <a:off x="5555516" y="4442874"/>
              <a:ext cx="1313562" cy="639995"/>
            </a:xfrm>
            <a:prstGeom prst="bentConnector3">
              <a:avLst>
                <a:gd name="adj1" fmla="val 50000"/>
              </a:avLst>
            </a:prstGeom>
            <a:ln>
              <a:solidFill>
                <a:sysClr val="windowText" lastClr="000000"/>
              </a:solidFill>
              <a:tailEnd type="triangle"/>
            </a:ln>
          </p:spPr>
          <p:style>
            <a:lnRef idx="1">
              <a:schemeClr val="accent1"/>
            </a:lnRef>
            <a:fillRef idx="0">
              <a:schemeClr val="accent1"/>
            </a:fillRef>
            <a:effectRef idx="0">
              <a:schemeClr val="accent1"/>
            </a:effectRef>
            <a:fontRef idx="minor">
              <a:schemeClr val="tx1"/>
            </a:fontRef>
          </p:style>
        </p:cxnSp>
        <p:cxnSp>
          <p:nvCxnSpPr>
            <p:cNvPr id="54" name="カギ線コネクタ 53"/>
            <p:cNvCxnSpPr>
              <a:stCxn id="27" idx="2"/>
              <a:endCxn id="40" idx="3"/>
            </p:cNvCxnSpPr>
            <p:nvPr/>
          </p:nvCxnSpPr>
          <p:spPr>
            <a:xfrm rot="5400000">
              <a:off x="5562751" y="4052701"/>
              <a:ext cx="3100737" cy="173158"/>
            </a:xfrm>
            <a:prstGeom prst="bentConnector2">
              <a:avLst/>
            </a:prstGeom>
            <a:ln>
              <a:solidFill>
                <a:sysClr val="windowText" lastClr="000000"/>
              </a:solidFill>
              <a:tailEnd type="triangle"/>
            </a:ln>
          </p:spPr>
          <p:style>
            <a:lnRef idx="1">
              <a:schemeClr val="accent1"/>
            </a:lnRef>
            <a:fillRef idx="0">
              <a:schemeClr val="accent1"/>
            </a:fillRef>
            <a:effectRef idx="0">
              <a:schemeClr val="accent1"/>
            </a:effectRef>
            <a:fontRef idx="minor">
              <a:schemeClr val="tx1"/>
            </a:fontRef>
          </p:style>
        </p:cxnSp>
        <p:sp>
          <p:nvSpPr>
            <p:cNvPr id="55" name="テキスト ボックス 96"/>
            <p:cNvSpPr txBox="1"/>
            <p:nvPr/>
          </p:nvSpPr>
          <p:spPr>
            <a:xfrm>
              <a:off x="4721857" y="1879332"/>
              <a:ext cx="1872422" cy="357658"/>
            </a:xfrm>
            <a:prstGeom prst="rect">
              <a:avLst/>
            </a:prstGeom>
            <a:solidFill>
              <a:schemeClr val="lt1"/>
            </a:solidFill>
            <a:ln w="9525" cmpd="sng">
              <a:noFill/>
            </a:ln>
          </p:spPr>
          <p:style>
            <a:lnRef idx="0">
              <a:scrgbClr r="0" g="0" b="0"/>
            </a:lnRef>
            <a:fillRef idx="0">
              <a:scrgbClr r="0" g="0" b="0"/>
            </a:fillRef>
            <a:effectRef idx="0">
              <a:scrgbClr r="0" g="0" b="0"/>
            </a:effectRef>
            <a:fontRef idx="minor">
              <a:schemeClr val="dk1"/>
            </a:fontRef>
          </p:style>
          <p:txBody>
            <a:bodyPr wrap="squar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1662" b="1">
                  <a:solidFill>
                    <a:srgbClr val="37474F"/>
                  </a:solidFill>
                  <a:latin typeface="游ゴシック" panose="020B0400000000000000" pitchFamily="50" charset="-128"/>
                  <a:ea typeface="游ゴシック" panose="020B0400000000000000" pitchFamily="50" charset="-128"/>
                  <a:cs typeface="源真ゴシック Bold" panose="020B0602020203020207" pitchFamily="50" charset="-128"/>
                </a:rPr>
                <a:t>①経営会議など</a:t>
              </a:r>
            </a:p>
          </p:txBody>
        </p:sp>
        <p:sp>
          <p:nvSpPr>
            <p:cNvPr id="56" name="テキスト ボックス 97"/>
            <p:cNvSpPr txBox="1"/>
            <p:nvPr/>
          </p:nvSpPr>
          <p:spPr>
            <a:xfrm>
              <a:off x="6762931" y="2927473"/>
              <a:ext cx="2527069" cy="313840"/>
            </a:xfrm>
            <a:prstGeom prst="rect">
              <a:avLst/>
            </a:prstGeom>
            <a:solidFill>
              <a:schemeClr val="lt1"/>
            </a:solidFill>
            <a:ln w="9525" cmpd="sng">
              <a:noFill/>
            </a:ln>
          </p:spPr>
          <p:style>
            <a:lnRef idx="0">
              <a:scrgbClr r="0" g="0" b="0"/>
            </a:lnRef>
            <a:fillRef idx="0">
              <a:scrgbClr r="0" g="0" b="0"/>
            </a:fillRef>
            <a:effectRef idx="0">
              <a:scrgbClr r="0" g="0" b="0"/>
            </a:effectRef>
            <a:fontRef idx="minor">
              <a:schemeClr val="dk1"/>
            </a:fontRef>
          </p:style>
          <p:txBody>
            <a:bodyPr wrap="squar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1662" b="1">
                  <a:solidFill>
                    <a:srgbClr val="37474F"/>
                  </a:solidFill>
                  <a:latin typeface="游ゴシック" panose="020B0400000000000000" pitchFamily="50" charset="-128"/>
                  <a:ea typeface="游ゴシック" panose="020B0400000000000000" pitchFamily="50" charset="-128"/>
                  <a:cs typeface="源真ゴシック Bold" panose="020B0602020203020207" pitchFamily="50" charset="-128"/>
                </a:rPr>
                <a:t>④メール、配布物など</a:t>
              </a:r>
            </a:p>
          </p:txBody>
        </p:sp>
        <p:sp>
          <p:nvSpPr>
            <p:cNvPr id="57" name="テキスト ボックス 98"/>
            <p:cNvSpPr txBox="1"/>
            <p:nvPr/>
          </p:nvSpPr>
          <p:spPr>
            <a:xfrm>
              <a:off x="711858" y="2642749"/>
              <a:ext cx="3166291" cy="313840"/>
            </a:xfrm>
            <a:prstGeom prst="rect">
              <a:avLst/>
            </a:prstGeom>
            <a:solidFill>
              <a:schemeClr val="lt1"/>
            </a:solidFill>
            <a:ln w="9525" cmpd="sng">
              <a:noFill/>
            </a:ln>
          </p:spPr>
          <p:style>
            <a:lnRef idx="0">
              <a:scrgbClr r="0" g="0" b="0"/>
            </a:lnRef>
            <a:fillRef idx="0">
              <a:scrgbClr r="0" g="0" b="0"/>
            </a:fillRef>
            <a:effectRef idx="0">
              <a:scrgbClr r="0" g="0" b="0"/>
            </a:effectRef>
            <a:fontRef idx="minor">
              <a:schemeClr val="dk1"/>
            </a:fontRef>
          </p:style>
          <p:txBody>
            <a:bodyPr wrap="squar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1662" b="1">
                  <a:solidFill>
                    <a:srgbClr val="37474F"/>
                  </a:solidFill>
                  <a:latin typeface="游ゴシック" panose="020B0400000000000000" pitchFamily="50" charset="-128"/>
                  <a:ea typeface="游ゴシック" panose="020B0400000000000000" pitchFamily="50" charset="-128"/>
                  <a:cs typeface="源真ゴシック Bold" panose="020B0602020203020207" pitchFamily="50" charset="-128"/>
                </a:rPr>
                <a:t>②メール、管理職会議など</a:t>
              </a:r>
            </a:p>
          </p:txBody>
        </p:sp>
        <p:sp>
          <p:nvSpPr>
            <p:cNvPr id="58" name="テキスト ボックス 99"/>
            <p:cNvSpPr txBox="1"/>
            <p:nvPr/>
          </p:nvSpPr>
          <p:spPr>
            <a:xfrm>
              <a:off x="3100552" y="4441400"/>
              <a:ext cx="2109483" cy="313840"/>
            </a:xfrm>
            <a:prstGeom prst="rect">
              <a:avLst/>
            </a:prstGeom>
            <a:solidFill>
              <a:schemeClr val="lt1"/>
            </a:solidFill>
            <a:ln w="9525" cmpd="sng">
              <a:noFill/>
            </a:ln>
          </p:spPr>
          <p:style>
            <a:lnRef idx="0">
              <a:scrgbClr r="0" g="0" b="0"/>
            </a:lnRef>
            <a:fillRef idx="0">
              <a:scrgbClr r="0" g="0" b="0"/>
            </a:fillRef>
            <a:effectRef idx="0">
              <a:scrgbClr r="0" g="0" b="0"/>
            </a:effectRef>
            <a:fontRef idx="minor">
              <a:schemeClr val="dk1"/>
            </a:fontRef>
          </p:style>
          <p:txBody>
            <a:bodyPr wrap="squar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1662" b="1">
                  <a:solidFill>
                    <a:srgbClr val="37474F"/>
                  </a:solidFill>
                  <a:latin typeface="游ゴシック" panose="020B0400000000000000" pitchFamily="50" charset="-128"/>
                  <a:ea typeface="游ゴシック" panose="020B0400000000000000" pitchFamily="50" charset="-128"/>
                  <a:cs typeface="源真ゴシック Bold" panose="020B0602020203020207" pitchFamily="50" charset="-128"/>
                </a:rPr>
                <a:t>③グループ会など</a:t>
              </a:r>
            </a:p>
          </p:txBody>
        </p:sp>
      </p:grpSp>
    </p:spTree>
    <p:extLst>
      <p:ext uri="{BB962C8B-B14F-4D97-AF65-F5344CB8AC3E}">
        <p14:creationId xmlns:p14="http://schemas.microsoft.com/office/powerpoint/2010/main" val="23915091"/>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17"/>
          <p:cNvSpPr>
            <a:spLocks noGrp="1"/>
          </p:cNvSpPr>
          <p:nvPr>
            <p:ph type="title"/>
          </p:nvPr>
        </p:nvSpPr>
        <p:spPr>
          <a:xfrm>
            <a:off x="395085" y="265244"/>
            <a:ext cx="7046801" cy="369332"/>
          </a:xfrm>
        </p:spPr>
        <p:txBody>
          <a:bodyPr/>
          <a:lstStyle/>
          <a:p>
            <a:r>
              <a:rPr lang="ja-JP" altLang="en-US" b="1">
                <a:cs typeface="源真ゴシック Bold" panose="020B0602020203020207" pitchFamily="50" charset="-128"/>
              </a:rPr>
              <a:t>高回答率実現のポイント</a:t>
            </a:r>
            <a:r>
              <a:rPr lang="en-US" altLang="ja-JP" b="1">
                <a:cs typeface="源真ゴシック Bold" panose="020B0602020203020207" pitchFamily="50" charset="-128"/>
              </a:rPr>
              <a:t>- </a:t>
            </a:r>
            <a:r>
              <a:rPr lang="ja-JP" altLang="en-US" b="1"/>
              <a:t>従業員の</a:t>
            </a:r>
            <a:r>
              <a:rPr lang="en-US" altLang="ja-JP" b="1" err="1"/>
              <a:t>Geppo</a:t>
            </a:r>
            <a:r>
              <a:rPr lang="ja-JP" altLang="en-US" b="1"/>
              <a:t>への信頼</a:t>
            </a:r>
          </a:p>
        </p:txBody>
      </p:sp>
      <p:sp>
        <p:nvSpPr>
          <p:cNvPr id="2" name="スライド番号プレースホルダー 1">
            <a:extLst>
              <a:ext uri="{FF2B5EF4-FFF2-40B4-BE49-F238E27FC236}">
                <a16:creationId xmlns:a16="http://schemas.microsoft.com/office/drawing/2014/main" id="{6EC8B51A-8770-44BD-9DB7-D1BEC9EB00FE}"/>
              </a:ext>
            </a:extLst>
          </p:cNvPr>
          <p:cNvSpPr>
            <a:spLocks noGrp="1"/>
          </p:cNvSpPr>
          <p:nvPr>
            <p:ph type="sldNum" sz="quarter" idx="2"/>
          </p:nvPr>
        </p:nvSpPr>
        <p:spPr/>
        <p:txBody>
          <a:bodyPr/>
          <a:lstStyle/>
          <a:p>
            <a:fld id="{86CB4B4D-7CA3-9044-876B-883B54F8677D}" type="slidenum">
              <a:rPr lang="en-US" altLang="ja-JP" smtClean="0"/>
              <a:t>6</a:t>
            </a:fld>
            <a:endParaRPr lang="ja-JP" altLang="en-US"/>
          </a:p>
        </p:txBody>
      </p:sp>
      <p:sp>
        <p:nvSpPr>
          <p:cNvPr id="7" name="テキスト ボックス 47"/>
          <p:cNvSpPr txBox="1"/>
          <p:nvPr/>
        </p:nvSpPr>
        <p:spPr>
          <a:xfrm>
            <a:off x="562709" y="1292359"/>
            <a:ext cx="8018584" cy="376385"/>
          </a:xfrm>
          <a:prstGeom prst="rect">
            <a:avLst/>
          </a:prstGeom>
          <a:noFill/>
          <a:ln>
            <a:solidFill>
              <a:schemeClr val="bg1"/>
            </a:solidFill>
          </a:ln>
        </p:spPr>
        <p:txBody>
          <a:bodyPr wrap="square" rtlCol="0" anchor="t">
            <a:spAutoFit/>
          </a:bodyPr>
          <a:lstStyle/>
          <a:p>
            <a:pPr algn="ctr"/>
            <a:r>
              <a:rPr lang="ja-JP" altLang="en-US" sz="1846" b="1">
                <a:solidFill>
                  <a:srgbClr val="37474F"/>
                </a:solidFill>
                <a:latin typeface="游ゴシック" panose="020B0400000000000000" pitchFamily="50" charset="-128"/>
                <a:ea typeface="游ゴシック" panose="020B0400000000000000" pitchFamily="50" charset="-128"/>
                <a:cs typeface="HGMaruGothicMPRO" charset="-128"/>
              </a:rPr>
              <a:t>従業員・管理者への周知の際は、以下</a:t>
            </a:r>
            <a:r>
              <a:rPr lang="en-US" altLang="ja-JP" sz="1846" b="1">
                <a:solidFill>
                  <a:srgbClr val="37474F"/>
                </a:solidFill>
                <a:latin typeface="游ゴシック" panose="020B0400000000000000" pitchFamily="50" charset="-128"/>
                <a:ea typeface="游ゴシック" panose="020B0400000000000000" pitchFamily="50" charset="-128"/>
                <a:cs typeface="HGMaruGothicMPRO" charset="-128"/>
              </a:rPr>
              <a:t>2</a:t>
            </a:r>
            <a:r>
              <a:rPr lang="ja-JP" altLang="en-US" sz="1846" b="1">
                <a:solidFill>
                  <a:srgbClr val="37474F"/>
                </a:solidFill>
                <a:latin typeface="游ゴシック" panose="020B0400000000000000" pitchFamily="50" charset="-128"/>
                <a:ea typeface="游ゴシック" panose="020B0400000000000000" pitchFamily="50" charset="-128"/>
                <a:cs typeface="HGMaruGothicMPRO" charset="-128"/>
              </a:rPr>
              <a:t>点の徹底をお願いしております。</a:t>
            </a:r>
            <a:endParaRPr lang="en-US" altLang="ja-JP" sz="1846" b="1">
              <a:solidFill>
                <a:srgbClr val="37474F"/>
              </a:solidFill>
              <a:latin typeface="游ゴシック" panose="020B0400000000000000" pitchFamily="50" charset="-128"/>
              <a:ea typeface="游ゴシック" panose="020B0400000000000000" pitchFamily="50" charset="-128"/>
              <a:cs typeface="HGMaruGothicMPRO" charset="-128"/>
            </a:endParaRPr>
          </a:p>
        </p:txBody>
      </p:sp>
      <p:sp>
        <p:nvSpPr>
          <p:cNvPr id="11" name="正方形/長方形 33"/>
          <p:cNvSpPr/>
          <p:nvPr/>
        </p:nvSpPr>
        <p:spPr>
          <a:xfrm>
            <a:off x="404392" y="2753238"/>
            <a:ext cx="3775487" cy="2558459"/>
          </a:xfrm>
          <a:prstGeom prst="rect">
            <a:avLst/>
          </a:prstGeom>
          <a:solidFill>
            <a:schemeClr val="bg1"/>
          </a:solidFill>
          <a:ln>
            <a:solidFill>
              <a:srgbClr val="37474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77" b="1">
                <a:solidFill>
                  <a:srgbClr val="37474F"/>
                </a:solidFill>
                <a:latin typeface="游ゴシック" panose="020B0400000000000000" pitchFamily="50" charset="-128"/>
                <a:ea typeface="游ゴシック" panose="020B0400000000000000" pitchFamily="50" charset="-128"/>
                <a:cs typeface="HGMaruGothicMPRO" charset="-128"/>
              </a:rPr>
              <a:t>閲覧範囲を開示した上で、</a:t>
            </a:r>
            <a:endParaRPr lang="en-US" altLang="ja-JP" sz="1477" b="1">
              <a:solidFill>
                <a:srgbClr val="37474F"/>
              </a:solidFill>
              <a:latin typeface="游ゴシック" panose="020B0400000000000000" pitchFamily="50" charset="-128"/>
              <a:ea typeface="游ゴシック" panose="020B0400000000000000" pitchFamily="50" charset="-128"/>
              <a:cs typeface="HGMaruGothicMPRO" charset="-128"/>
            </a:endParaRPr>
          </a:p>
          <a:p>
            <a:pPr algn="ctr"/>
            <a:r>
              <a:rPr lang="ja-JP" altLang="en-US" sz="1477" b="1" u="sng">
                <a:solidFill>
                  <a:srgbClr val="DA4747"/>
                </a:solidFill>
                <a:latin typeface="游ゴシック" panose="020B0400000000000000" pitchFamily="50" charset="-128"/>
                <a:ea typeface="游ゴシック" panose="020B0400000000000000" pitchFamily="50" charset="-128"/>
                <a:cs typeface="HGMaruGothicMPRO" charset="-128"/>
              </a:rPr>
              <a:t>現状の組織状態について本音回答してほしい旨をお伝えください。</a:t>
            </a:r>
            <a:endParaRPr lang="en-US" altLang="ja-JP" sz="1477" b="1" u="sng">
              <a:solidFill>
                <a:srgbClr val="DA4747"/>
              </a:solidFill>
              <a:latin typeface="游ゴシック" panose="020B0400000000000000" pitchFamily="50" charset="-128"/>
              <a:ea typeface="游ゴシック" panose="020B0400000000000000" pitchFamily="50" charset="-128"/>
              <a:cs typeface="HGMaruGothicMPRO" charset="-128"/>
            </a:endParaRPr>
          </a:p>
        </p:txBody>
      </p:sp>
      <p:sp>
        <p:nvSpPr>
          <p:cNvPr id="13" name="正方形/長方形 30"/>
          <p:cNvSpPr/>
          <p:nvPr/>
        </p:nvSpPr>
        <p:spPr>
          <a:xfrm>
            <a:off x="4964122" y="2753238"/>
            <a:ext cx="3775487" cy="2558459"/>
          </a:xfrm>
          <a:prstGeom prst="rect">
            <a:avLst/>
          </a:prstGeom>
          <a:solidFill>
            <a:schemeClr val="bg1"/>
          </a:solidFill>
          <a:ln>
            <a:solidFill>
              <a:srgbClr val="37474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77" b="1">
                <a:solidFill>
                  <a:srgbClr val="37474F"/>
                </a:solidFill>
                <a:latin typeface="游ゴシック" panose="020B0400000000000000" pitchFamily="50" charset="-128"/>
                <a:ea typeface="游ゴシック" panose="020B0400000000000000" pitchFamily="50" charset="-128"/>
                <a:cs typeface="HGMaruGothicMPRO" charset="-128"/>
              </a:rPr>
              <a:t>理由用途を明確にし、都度その成果を伝えることで透明さが増し、信用されるツールとなることが出来ます。</a:t>
            </a:r>
            <a:endParaRPr lang="en-US" altLang="ja-JP" sz="1477" b="1">
              <a:solidFill>
                <a:srgbClr val="37474F"/>
              </a:solidFill>
              <a:latin typeface="游ゴシック" panose="020B0400000000000000" pitchFamily="50" charset="-128"/>
              <a:ea typeface="游ゴシック" panose="020B0400000000000000" pitchFamily="50" charset="-128"/>
              <a:cs typeface="HGMaruGothicMPRO" charset="-128"/>
            </a:endParaRPr>
          </a:p>
          <a:p>
            <a:pPr algn="ctr"/>
            <a:endParaRPr lang="en-US" altLang="ja-JP" sz="1477" b="1">
              <a:solidFill>
                <a:srgbClr val="37474F"/>
              </a:solidFill>
              <a:latin typeface="游ゴシック" panose="020B0400000000000000" pitchFamily="50" charset="-128"/>
              <a:ea typeface="游ゴシック" panose="020B0400000000000000" pitchFamily="50" charset="-128"/>
              <a:cs typeface="HGMaruGothicMPRO" charset="-128"/>
            </a:endParaRPr>
          </a:p>
          <a:p>
            <a:pPr algn="ctr"/>
            <a:r>
              <a:rPr lang="ja-JP" altLang="en-US" sz="1477" b="1">
                <a:solidFill>
                  <a:srgbClr val="37474F"/>
                </a:solidFill>
                <a:latin typeface="游ゴシック" panose="020B0400000000000000" pitchFamily="50" charset="-128"/>
                <a:ea typeface="游ゴシック" panose="020B0400000000000000" pitchFamily="50" charset="-128"/>
                <a:cs typeface="HGMaruGothicMPRO" charset="-128"/>
              </a:rPr>
              <a:t>また、</a:t>
            </a:r>
            <a:r>
              <a:rPr lang="ja-JP" altLang="en-US" sz="1477" b="1" u="sng">
                <a:solidFill>
                  <a:srgbClr val="DA4747"/>
                </a:solidFill>
                <a:latin typeface="游ゴシック" panose="020B0400000000000000" pitchFamily="50" charset="-128"/>
                <a:ea typeface="游ゴシック" panose="020B0400000000000000" pitchFamily="50" charset="-128"/>
                <a:cs typeface="HGMaruGothicMPRO" charset="-128"/>
              </a:rPr>
              <a:t>評価には使用しないことを</a:t>
            </a:r>
            <a:endParaRPr lang="en-US" altLang="ja-JP" sz="1477" b="1" u="sng">
              <a:solidFill>
                <a:srgbClr val="DA4747"/>
              </a:solidFill>
              <a:latin typeface="游ゴシック" panose="020B0400000000000000" pitchFamily="50" charset="-128"/>
              <a:ea typeface="游ゴシック" panose="020B0400000000000000" pitchFamily="50" charset="-128"/>
              <a:cs typeface="HGMaruGothicMPRO" charset="-128"/>
            </a:endParaRPr>
          </a:p>
          <a:p>
            <a:pPr algn="ctr"/>
            <a:r>
              <a:rPr lang="ja-JP" altLang="en-US" sz="1477" b="1" u="sng">
                <a:solidFill>
                  <a:srgbClr val="DA4747"/>
                </a:solidFill>
                <a:latin typeface="游ゴシック" panose="020B0400000000000000" pitchFamily="50" charset="-128"/>
                <a:ea typeface="游ゴシック" panose="020B0400000000000000" pitchFamily="50" charset="-128"/>
                <a:cs typeface="HGMaruGothicMPRO" charset="-128"/>
              </a:rPr>
              <a:t>明示することも重要です。</a:t>
            </a:r>
            <a:endParaRPr lang="en-US" altLang="ja-JP" sz="1477" b="1" u="sng">
              <a:solidFill>
                <a:srgbClr val="DA4747"/>
              </a:solidFill>
              <a:latin typeface="游ゴシック" panose="020B0400000000000000" pitchFamily="50" charset="-128"/>
              <a:ea typeface="游ゴシック" panose="020B0400000000000000" pitchFamily="50" charset="-128"/>
              <a:cs typeface="HGMaruGothicMPRO" charset="-128"/>
            </a:endParaRPr>
          </a:p>
        </p:txBody>
      </p:sp>
      <p:sp>
        <p:nvSpPr>
          <p:cNvPr id="15" name="正方形/長方形 54"/>
          <p:cNvSpPr/>
          <p:nvPr/>
        </p:nvSpPr>
        <p:spPr>
          <a:xfrm>
            <a:off x="404391" y="2040572"/>
            <a:ext cx="3775487" cy="519321"/>
          </a:xfrm>
          <a:prstGeom prst="rect">
            <a:avLst/>
          </a:prstGeom>
          <a:solidFill>
            <a:srgbClr val="00BEB4"/>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846" b="1">
                <a:solidFill>
                  <a:schemeClr val="bg1"/>
                </a:solidFill>
                <a:latin typeface="游ゴシック" panose="020B0400000000000000" pitchFamily="50" charset="-128"/>
                <a:ea typeface="游ゴシック" panose="020B0400000000000000" pitchFamily="50" charset="-128"/>
                <a:cs typeface="HGMaruGothicMPRO" charset="-128"/>
              </a:rPr>
              <a:t>閲覧範囲の開示</a:t>
            </a:r>
          </a:p>
        </p:txBody>
      </p:sp>
      <p:sp>
        <p:nvSpPr>
          <p:cNvPr id="16" name="正方形/長方形 58"/>
          <p:cNvSpPr/>
          <p:nvPr/>
        </p:nvSpPr>
        <p:spPr>
          <a:xfrm>
            <a:off x="4964122" y="2049699"/>
            <a:ext cx="3775487" cy="519321"/>
          </a:xfrm>
          <a:prstGeom prst="rect">
            <a:avLst/>
          </a:prstGeom>
          <a:solidFill>
            <a:srgbClr val="00BEB4"/>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846" b="1">
                <a:solidFill>
                  <a:schemeClr val="bg1"/>
                </a:solidFill>
                <a:latin typeface="游ゴシック" panose="020B0400000000000000" pitchFamily="50" charset="-128"/>
                <a:ea typeface="游ゴシック" panose="020B0400000000000000" pitchFamily="50" charset="-128"/>
                <a:cs typeface="HGMaruGothicMPRO" charset="-128"/>
              </a:rPr>
              <a:t>活用用途の明示</a:t>
            </a:r>
          </a:p>
        </p:txBody>
      </p:sp>
    </p:spTree>
    <p:extLst>
      <p:ext uri="{BB962C8B-B14F-4D97-AF65-F5344CB8AC3E}">
        <p14:creationId xmlns:p14="http://schemas.microsoft.com/office/powerpoint/2010/main" val="2972086455"/>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a:extLst>
              <a:ext uri="{FF2B5EF4-FFF2-40B4-BE49-F238E27FC236}">
                <a16:creationId xmlns:a16="http://schemas.microsoft.com/office/drawing/2014/main" id="{0CD1FF91-8A3B-46F0-A90E-046230507441}"/>
              </a:ext>
            </a:extLst>
          </p:cNvPr>
          <p:cNvSpPr/>
          <p:nvPr/>
        </p:nvSpPr>
        <p:spPr>
          <a:xfrm>
            <a:off x="326114" y="1188434"/>
            <a:ext cx="8491771" cy="5212365"/>
          </a:xfrm>
          <a:prstGeom prst="rect">
            <a:avLst/>
          </a:prstGeom>
          <a:solidFill>
            <a:schemeClr val="bg1">
              <a:lumMod val="95000"/>
            </a:schemeClr>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6892" tIns="46892" rIns="46892" bIns="46892" numCol="1" spcCol="38100" rtlCol="0" anchor="ctr">
            <a:noAutofit/>
          </a:bodyPr>
          <a:lstStyle/>
          <a:p>
            <a:pPr defTabSz="539275"/>
            <a:endParaRPr lang="ja-JP" altLang="en-US" sz="2031">
              <a:solidFill>
                <a:srgbClr val="FFFFFF"/>
              </a:solidFill>
              <a:latin typeface="+mn-lt"/>
              <a:ea typeface="+mn-ea"/>
              <a:cs typeface="+mn-cs"/>
              <a:sym typeface="ヒラギノ角ゴ ProN W3"/>
            </a:endParaRPr>
          </a:p>
        </p:txBody>
      </p:sp>
      <p:pic>
        <p:nvPicPr>
          <p:cNvPr id="5" name="図 4">
            <a:extLst>
              <a:ext uri="{FF2B5EF4-FFF2-40B4-BE49-F238E27FC236}">
                <a16:creationId xmlns:a16="http://schemas.microsoft.com/office/drawing/2014/main" id="{73B39720-77BC-41B0-CD05-50BA567F52B2}"/>
              </a:ext>
            </a:extLst>
          </p:cNvPr>
          <p:cNvPicPr>
            <a:picLocks noChangeAspect="1"/>
          </p:cNvPicPr>
          <p:nvPr/>
        </p:nvPicPr>
        <p:blipFill>
          <a:blip r:embed="rId3"/>
          <a:stretch>
            <a:fillRect/>
          </a:stretch>
        </p:blipFill>
        <p:spPr>
          <a:xfrm>
            <a:off x="1484673" y="1789458"/>
            <a:ext cx="6364681" cy="3527711"/>
          </a:xfrm>
          <a:prstGeom prst="rect">
            <a:avLst/>
          </a:prstGeom>
        </p:spPr>
      </p:pic>
      <p:sp>
        <p:nvSpPr>
          <p:cNvPr id="2" name="タイトル 1">
            <a:extLst>
              <a:ext uri="{FF2B5EF4-FFF2-40B4-BE49-F238E27FC236}">
                <a16:creationId xmlns:a16="http://schemas.microsoft.com/office/drawing/2014/main" id="{1B4C3695-85DF-4223-965A-DE9A19476415}"/>
              </a:ext>
            </a:extLst>
          </p:cNvPr>
          <p:cNvSpPr>
            <a:spLocks noGrp="1"/>
          </p:cNvSpPr>
          <p:nvPr>
            <p:ph type="title"/>
          </p:nvPr>
        </p:nvSpPr>
        <p:spPr/>
        <p:txBody>
          <a:bodyPr/>
          <a:lstStyle/>
          <a:p>
            <a:r>
              <a:rPr kumimoji="1" lang="en-US" altLang="ja-JP" err="1"/>
              <a:t>eNPS</a:t>
            </a:r>
            <a:r>
              <a:rPr kumimoji="1" lang="ja-JP" altLang="en-US"/>
              <a:t>についてのご周知ポイント</a:t>
            </a:r>
          </a:p>
        </p:txBody>
      </p:sp>
      <p:sp>
        <p:nvSpPr>
          <p:cNvPr id="11" name="テキスト ボックス 10">
            <a:extLst>
              <a:ext uri="{FF2B5EF4-FFF2-40B4-BE49-F238E27FC236}">
                <a16:creationId xmlns:a16="http://schemas.microsoft.com/office/drawing/2014/main" id="{6CFF3B6C-B7DD-43C5-A454-B3A611330206}"/>
              </a:ext>
            </a:extLst>
          </p:cNvPr>
          <p:cNvSpPr txBox="1"/>
          <p:nvPr/>
        </p:nvSpPr>
        <p:spPr>
          <a:xfrm>
            <a:off x="516142" y="1405461"/>
            <a:ext cx="1131276" cy="387760"/>
          </a:xfrm>
          <a:prstGeom prst="roundRect">
            <a:avLst/>
          </a:prstGeom>
          <a:solidFill>
            <a:srgbClr val="55BBB3"/>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6892" tIns="46892" rIns="46892" bIns="46892" numCol="1" spcCol="38100" rtlCol="0" anchor="ctr">
            <a:spAutoFit/>
          </a:bodyPr>
          <a:lstStyle/>
          <a:p>
            <a:pPr defTabSz="539275"/>
            <a:r>
              <a:rPr lang="ja-JP" altLang="en-US" sz="1662" b="1">
                <a:solidFill>
                  <a:schemeClr val="bg1"/>
                </a:solidFill>
                <a:latin typeface="游ゴシック" panose="020B0400000000000000" pitchFamily="50" charset="-128"/>
                <a:ea typeface="游ゴシック" panose="020B0400000000000000" pitchFamily="50" charset="-128"/>
              </a:rPr>
              <a:t>設問内容</a:t>
            </a:r>
          </a:p>
        </p:txBody>
      </p:sp>
      <p:sp>
        <p:nvSpPr>
          <p:cNvPr id="7" name="テキスト ボックス 6">
            <a:extLst>
              <a:ext uri="{FF2B5EF4-FFF2-40B4-BE49-F238E27FC236}">
                <a16:creationId xmlns:a16="http://schemas.microsoft.com/office/drawing/2014/main" id="{98162539-1A71-4BF2-9C31-E3DB2A6A54F5}"/>
              </a:ext>
            </a:extLst>
          </p:cNvPr>
          <p:cNvSpPr txBox="1"/>
          <p:nvPr/>
        </p:nvSpPr>
        <p:spPr>
          <a:xfrm>
            <a:off x="395972" y="5407466"/>
            <a:ext cx="8217298" cy="78719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6892" tIns="46892" rIns="46892" bIns="46892" numCol="1" spcCol="38100" rtlCol="0" anchor="ctr">
            <a:spAutoFit/>
          </a:bodyPr>
          <a:lstStyle/>
          <a:p>
            <a:pPr defTabSz="539275"/>
            <a:r>
              <a:rPr lang="en-US" altLang="ja-JP" sz="1500" b="1" err="1">
                <a:solidFill>
                  <a:srgbClr val="37474F"/>
                </a:solidFill>
                <a:latin typeface="游ゴシック"/>
                <a:ea typeface="游ゴシック"/>
              </a:rPr>
              <a:t>eNPS</a:t>
            </a:r>
            <a:r>
              <a:rPr lang="ja-JP" altLang="en-US" sz="1500" b="1">
                <a:solidFill>
                  <a:srgbClr val="37474F"/>
                </a:solidFill>
                <a:latin typeface="游ゴシック"/>
                <a:ea typeface="游ゴシック"/>
              </a:rPr>
              <a:t>の設問内容から</a:t>
            </a:r>
            <a:endParaRPr lang="en-US" altLang="ja-JP" sz="1500" b="1">
              <a:solidFill>
                <a:srgbClr val="37474F"/>
              </a:solidFill>
              <a:latin typeface="游ゴシック"/>
              <a:ea typeface="游ゴシック"/>
            </a:endParaRPr>
          </a:p>
          <a:p>
            <a:pPr defTabSz="539275"/>
            <a:r>
              <a:rPr lang="ja-JP" altLang="en-US" sz="1500" b="1">
                <a:solidFill>
                  <a:srgbClr val="37474F"/>
                </a:solidFill>
                <a:latin typeface="游ゴシック"/>
                <a:ea typeface="游ゴシック"/>
              </a:rPr>
              <a:t>例えば、</a:t>
            </a:r>
            <a:r>
              <a:rPr lang="ja-JP" altLang="en-US" sz="1500" b="1" u="sng">
                <a:solidFill>
                  <a:srgbClr val="37474F"/>
                </a:solidFill>
                <a:latin typeface="游ゴシック"/>
                <a:ea typeface="游ゴシック"/>
              </a:rPr>
              <a:t>「友人と一緒に働きたくないから </a:t>
            </a:r>
            <a:r>
              <a:rPr lang="en-US" altLang="ja-JP" sz="1500" b="1" u="sng">
                <a:solidFill>
                  <a:srgbClr val="37474F"/>
                </a:solidFill>
                <a:latin typeface="游ゴシック"/>
                <a:ea typeface="游ゴシック"/>
              </a:rPr>
              <a:t>0</a:t>
            </a:r>
            <a:r>
              <a:rPr lang="ja-JP" altLang="en-US" sz="1500" b="1" u="sng">
                <a:solidFill>
                  <a:srgbClr val="37474F"/>
                </a:solidFill>
                <a:latin typeface="游ゴシック"/>
                <a:ea typeface="游ゴシック"/>
              </a:rPr>
              <a:t> 」</a:t>
            </a:r>
            <a:r>
              <a:rPr lang="ja-JP" altLang="en-US" sz="1500" b="1">
                <a:solidFill>
                  <a:srgbClr val="37474F"/>
                </a:solidFill>
                <a:latin typeface="游ゴシック"/>
                <a:ea typeface="游ゴシック"/>
              </a:rPr>
              <a:t>といった回答がされる場合があるため、</a:t>
            </a:r>
            <a:endParaRPr lang="en-US" altLang="ja-JP" sz="1500" b="1">
              <a:solidFill>
                <a:srgbClr val="37474F"/>
              </a:solidFill>
              <a:latin typeface="游ゴシック"/>
              <a:ea typeface="游ゴシック"/>
            </a:endParaRPr>
          </a:p>
          <a:p>
            <a:pPr defTabSz="539275"/>
            <a:r>
              <a:rPr lang="ja-JP" altLang="en-US" sz="1500" b="1">
                <a:solidFill>
                  <a:srgbClr val="37474F"/>
                </a:solidFill>
                <a:latin typeface="游ゴシック"/>
                <a:ea typeface="游ゴシック"/>
              </a:rPr>
              <a:t>周知の際は</a:t>
            </a:r>
            <a:r>
              <a:rPr lang="ja-JP" altLang="en-US" sz="1500" b="1" u="sng">
                <a:solidFill>
                  <a:srgbClr val="FF0000"/>
                </a:solidFill>
                <a:latin typeface="游ゴシック"/>
                <a:ea typeface="游ゴシック"/>
              </a:rPr>
              <a:t>上記のような考えでの回答はしないよう</a:t>
            </a:r>
            <a:r>
              <a:rPr lang="ja-JP" altLang="en-US" sz="1500" b="1">
                <a:solidFill>
                  <a:srgbClr val="37474F"/>
                </a:solidFill>
                <a:latin typeface="游ゴシック"/>
                <a:ea typeface="游ゴシック"/>
              </a:rPr>
              <a:t>にお伝えください。</a:t>
            </a:r>
            <a:endParaRPr lang="en-US" altLang="ja-JP" sz="1500" b="1">
              <a:solidFill>
                <a:srgbClr val="37474F"/>
              </a:solidFill>
              <a:latin typeface="游ゴシック"/>
              <a:ea typeface="游ゴシック"/>
            </a:endParaRPr>
          </a:p>
        </p:txBody>
      </p:sp>
      <p:sp>
        <p:nvSpPr>
          <p:cNvPr id="3" name="スライド番号プレースホルダー 2">
            <a:extLst>
              <a:ext uri="{FF2B5EF4-FFF2-40B4-BE49-F238E27FC236}">
                <a16:creationId xmlns:a16="http://schemas.microsoft.com/office/drawing/2014/main" id="{A30B3E1F-586C-6019-94FD-80384AA07FD8}"/>
              </a:ext>
            </a:extLst>
          </p:cNvPr>
          <p:cNvSpPr>
            <a:spLocks noGrp="1"/>
          </p:cNvSpPr>
          <p:nvPr>
            <p:ph type="sldNum" sz="quarter" idx="2"/>
          </p:nvPr>
        </p:nvSpPr>
        <p:spPr/>
        <p:txBody>
          <a:bodyPr/>
          <a:lstStyle/>
          <a:p>
            <a:fld id="{86CB4B4D-7CA3-9044-876B-883B54F8677D}" type="slidenum">
              <a:rPr lang="en-US" altLang="ja-JP" smtClean="0"/>
              <a:t>7</a:t>
            </a:fld>
            <a:endParaRPr lang="en-US" altLang="ja-JP"/>
          </a:p>
        </p:txBody>
      </p:sp>
    </p:spTree>
    <p:extLst>
      <p:ext uri="{BB962C8B-B14F-4D97-AF65-F5344CB8AC3E}">
        <p14:creationId xmlns:p14="http://schemas.microsoft.com/office/powerpoint/2010/main" val="2266338580"/>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a:extLst>
              <a:ext uri="{FF2B5EF4-FFF2-40B4-BE49-F238E27FC236}">
                <a16:creationId xmlns:a16="http://schemas.microsoft.com/office/drawing/2014/main" id="{0CD1FF91-8A3B-46F0-A90E-046230507441}"/>
              </a:ext>
            </a:extLst>
          </p:cNvPr>
          <p:cNvSpPr/>
          <p:nvPr/>
        </p:nvSpPr>
        <p:spPr>
          <a:xfrm>
            <a:off x="326113" y="3415333"/>
            <a:ext cx="8491771" cy="3130069"/>
          </a:xfrm>
          <a:prstGeom prst="rect">
            <a:avLst/>
          </a:prstGeom>
          <a:solidFill>
            <a:schemeClr val="bg1">
              <a:lumMod val="95000"/>
            </a:schemeClr>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6892" tIns="46892" rIns="46892" bIns="46892" numCol="1" spcCol="38100" rtlCol="0" anchor="ctr">
            <a:noAutofit/>
          </a:bodyPr>
          <a:lstStyle/>
          <a:p>
            <a:pPr defTabSz="539275"/>
            <a:endParaRPr lang="ja-JP" altLang="en-US" sz="2031">
              <a:solidFill>
                <a:srgbClr val="FFFFFF"/>
              </a:solidFill>
              <a:latin typeface="+mn-lt"/>
              <a:ea typeface="+mn-ea"/>
              <a:cs typeface="+mn-cs"/>
              <a:sym typeface="ヒラギノ角ゴ ProN W3"/>
            </a:endParaRPr>
          </a:p>
        </p:txBody>
      </p:sp>
      <p:pic>
        <p:nvPicPr>
          <p:cNvPr id="5" name="図 4">
            <a:extLst>
              <a:ext uri="{FF2B5EF4-FFF2-40B4-BE49-F238E27FC236}">
                <a16:creationId xmlns:a16="http://schemas.microsoft.com/office/drawing/2014/main" id="{73B39720-77BC-41B0-CD05-50BA567F52B2}"/>
              </a:ext>
            </a:extLst>
          </p:cNvPr>
          <p:cNvPicPr>
            <a:picLocks noChangeAspect="1"/>
          </p:cNvPicPr>
          <p:nvPr/>
        </p:nvPicPr>
        <p:blipFill>
          <a:blip r:embed="rId3"/>
          <a:stretch>
            <a:fillRect/>
          </a:stretch>
        </p:blipFill>
        <p:spPr>
          <a:xfrm>
            <a:off x="401958" y="3878975"/>
            <a:ext cx="4216787" cy="2337211"/>
          </a:xfrm>
          <a:prstGeom prst="rect">
            <a:avLst/>
          </a:prstGeom>
        </p:spPr>
      </p:pic>
      <p:sp>
        <p:nvSpPr>
          <p:cNvPr id="2" name="タイトル 1">
            <a:extLst>
              <a:ext uri="{FF2B5EF4-FFF2-40B4-BE49-F238E27FC236}">
                <a16:creationId xmlns:a16="http://schemas.microsoft.com/office/drawing/2014/main" id="{1B4C3695-85DF-4223-965A-DE9A19476415}"/>
              </a:ext>
            </a:extLst>
          </p:cNvPr>
          <p:cNvSpPr>
            <a:spLocks noGrp="1"/>
          </p:cNvSpPr>
          <p:nvPr>
            <p:ph type="title"/>
          </p:nvPr>
        </p:nvSpPr>
        <p:spPr/>
        <p:txBody>
          <a:bodyPr/>
          <a:lstStyle/>
          <a:p>
            <a:r>
              <a:rPr kumimoji="1" lang="ja-JP" altLang="en-US"/>
              <a:t>外国籍の従業員向けの注意点</a:t>
            </a:r>
          </a:p>
        </p:txBody>
      </p:sp>
      <p:sp>
        <p:nvSpPr>
          <p:cNvPr id="8" name="テキスト ボックス 7">
            <a:extLst>
              <a:ext uri="{FF2B5EF4-FFF2-40B4-BE49-F238E27FC236}">
                <a16:creationId xmlns:a16="http://schemas.microsoft.com/office/drawing/2014/main" id="{A19EB1BB-3A27-48CA-5431-773AC5A86B9C}"/>
              </a:ext>
            </a:extLst>
          </p:cNvPr>
          <p:cNvSpPr txBox="1"/>
          <p:nvPr/>
        </p:nvSpPr>
        <p:spPr>
          <a:xfrm>
            <a:off x="249674" y="1565875"/>
            <a:ext cx="8644650" cy="84125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584200" rtl="0" fontAlgn="auto" latinLnBrk="0" hangingPunct="0">
              <a:lnSpc>
                <a:spcPct val="100000"/>
              </a:lnSpc>
              <a:spcBef>
                <a:spcPts val="0"/>
              </a:spcBef>
              <a:spcAft>
                <a:spcPts val="0"/>
              </a:spcAft>
              <a:buClrTx/>
              <a:buSzTx/>
              <a:buFontTx/>
              <a:buNone/>
              <a:tabLst/>
            </a:pPr>
            <a:r>
              <a:rPr kumimoji="0" lang="ja-JP" altLang="en-US" sz="1600" b="1" i="0" u="none" strike="noStrike" cap="none" spc="0" normalizeH="0" baseline="0">
                <a:ln>
                  <a:noFill/>
                </a:ln>
                <a:solidFill>
                  <a:srgbClr val="000000"/>
                </a:solidFill>
                <a:effectLst/>
                <a:uFillTx/>
                <a:latin typeface="游ゴシック" panose="020B0400000000000000" pitchFamily="50" charset="-128"/>
                <a:ea typeface="游ゴシック" panose="020B0400000000000000" pitchFamily="50" charset="-128"/>
                <a:sym typeface="ヒラギノ角ゴ ProN W6"/>
              </a:rPr>
              <a:t>組織サーベイの各設問や回答の選択肢は、英文を入れております。</a:t>
            </a:r>
            <a:endParaRPr kumimoji="0" lang="en-US" altLang="ja-JP" sz="1600" b="1" i="0" u="none" strike="noStrike" cap="none" spc="0" normalizeH="0" baseline="0">
              <a:ln>
                <a:noFill/>
              </a:ln>
              <a:solidFill>
                <a:srgbClr val="000000"/>
              </a:solidFill>
              <a:effectLst/>
              <a:uFillTx/>
              <a:latin typeface="游ゴシック" panose="020B0400000000000000" pitchFamily="50" charset="-128"/>
              <a:ea typeface="游ゴシック" panose="020B0400000000000000" pitchFamily="50" charset="-128"/>
              <a:sym typeface="ヒラギノ角ゴ ProN W6"/>
            </a:endParaRPr>
          </a:p>
          <a:p>
            <a:pPr marL="0" marR="0" indent="0" algn="ctr" defTabSz="584200" rtl="0" fontAlgn="auto" latinLnBrk="0" hangingPunct="0">
              <a:lnSpc>
                <a:spcPct val="100000"/>
              </a:lnSpc>
              <a:spcBef>
                <a:spcPts val="0"/>
              </a:spcBef>
              <a:spcAft>
                <a:spcPts val="0"/>
              </a:spcAft>
              <a:buClrTx/>
              <a:buSzTx/>
              <a:buFontTx/>
              <a:buNone/>
              <a:tabLst/>
            </a:pPr>
            <a:r>
              <a:rPr lang="ja-JP" altLang="en-US" sz="1600" b="1">
                <a:latin typeface="游ゴシック" panose="020B0400000000000000" pitchFamily="50" charset="-128"/>
                <a:ea typeface="游ゴシック" panose="020B0400000000000000" pitchFamily="50" charset="-128"/>
              </a:rPr>
              <a:t>そのため、ブラウザの自動翻訳で日本語以外の言語は使用しないようにお願いいたします。</a:t>
            </a:r>
            <a:endParaRPr lang="en-US" altLang="ja-JP" sz="1600" b="1">
              <a:latin typeface="游ゴシック" panose="020B0400000000000000" pitchFamily="50" charset="-128"/>
              <a:ea typeface="游ゴシック" panose="020B0400000000000000" pitchFamily="50" charset="-128"/>
            </a:endParaRPr>
          </a:p>
          <a:p>
            <a:pPr marL="0" marR="0" indent="0" algn="ctr" defTabSz="584200" rtl="0" fontAlgn="auto" latinLnBrk="0" hangingPunct="0">
              <a:lnSpc>
                <a:spcPct val="100000"/>
              </a:lnSpc>
              <a:spcBef>
                <a:spcPts val="0"/>
              </a:spcBef>
              <a:spcAft>
                <a:spcPts val="0"/>
              </a:spcAft>
              <a:buClrTx/>
              <a:buSzTx/>
              <a:buFontTx/>
              <a:buNone/>
              <a:tabLst/>
            </a:pPr>
            <a:r>
              <a:rPr kumimoji="0" lang="en-US" altLang="ja-JP" sz="1600" b="1" i="0" u="none" strike="noStrike" cap="none" spc="0" normalizeH="0" baseline="0">
                <a:ln>
                  <a:noFill/>
                </a:ln>
                <a:solidFill>
                  <a:srgbClr val="000000"/>
                </a:solidFill>
                <a:effectLst/>
                <a:uFillTx/>
                <a:latin typeface="游ゴシック" panose="020B0400000000000000" pitchFamily="50" charset="-128"/>
                <a:ea typeface="游ゴシック" panose="020B0400000000000000" pitchFamily="50" charset="-128"/>
                <a:sym typeface="ヒラギノ角ゴ ProN W6"/>
              </a:rPr>
              <a:t>※</a:t>
            </a:r>
            <a:r>
              <a:rPr kumimoji="0" lang="ja-JP" altLang="en-US" sz="1600" b="1" i="0" u="none" strike="noStrike" cap="none" spc="0" normalizeH="0" baseline="0">
                <a:ln>
                  <a:noFill/>
                </a:ln>
                <a:solidFill>
                  <a:srgbClr val="000000"/>
                </a:solidFill>
                <a:effectLst/>
                <a:uFillTx/>
                <a:latin typeface="游ゴシック" panose="020B0400000000000000" pitchFamily="50" charset="-128"/>
                <a:ea typeface="游ゴシック" panose="020B0400000000000000" pitchFamily="50" charset="-128"/>
                <a:sym typeface="ヒラギノ角ゴ ProN W6"/>
              </a:rPr>
              <a:t>自動翻訳機能を使用されると、正しい画面表示ができなくなってしまいます。</a:t>
            </a:r>
          </a:p>
        </p:txBody>
      </p:sp>
      <p:pic>
        <p:nvPicPr>
          <p:cNvPr id="18" name="図 17">
            <a:extLst>
              <a:ext uri="{FF2B5EF4-FFF2-40B4-BE49-F238E27FC236}">
                <a16:creationId xmlns:a16="http://schemas.microsoft.com/office/drawing/2014/main" id="{886E11BA-4A32-724C-DEDF-E0EBB0F6A84E}"/>
              </a:ext>
            </a:extLst>
          </p:cNvPr>
          <p:cNvPicPr>
            <a:picLocks noChangeAspect="1"/>
          </p:cNvPicPr>
          <p:nvPr/>
        </p:nvPicPr>
        <p:blipFill rotWithShape="1">
          <a:blip r:embed="rId4"/>
          <a:srcRect b="45549"/>
          <a:stretch/>
        </p:blipFill>
        <p:spPr>
          <a:xfrm>
            <a:off x="4789284" y="3878975"/>
            <a:ext cx="3952758" cy="2339585"/>
          </a:xfrm>
          <a:prstGeom prst="rect">
            <a:avLst/>
          </a:prstGeom>
        </p:spPr>
      </p:pic>
      <p:sp>
        <p:nvSpPr>
          <p:cNvPr id="21" name="乗算記号 20">
            <a:extLst>
              <a:ext uri="{FF2B5EF4-FFF2-40B4-BE49-F238E27FC236}">
                <a16:creationId xmlns:a16="http://schemas.microsoft.com/office/drawing/2014/main" id="{1CA705A4-1BCB-8CD2-298E-4C06093E2DB9}"/>
              </a:ext>
            </a:extLst>
          </p:cNvPr>
          <p:cNvSpPr/>
          <p:nvPr/>
        </p:nvSpPr>
        <p:spPr>
          <a:xfrm>
            <a:off x="4572000" y="2870773"/>
            <a:ext cx="1660735" cy="1580097"/>
          </a:xfrm>
          <a:prstGeom prst="mathMultiply">
            <a:avLst/>
          </a:prstGeom>
          <a:solidFill>
            <a:srgbClr val="FF0000"/>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584200" rtl="0" fontAlgn="auto" latinLnBrk="0" hangingPunct="0">
              <a:lnSpc>
                <a:spcPct val="100000"/>
              </a:lnSpc>
              <a:spcBef>
                <a:spcPts val="0"/>
              </a:spcBef>
              <a:spcAft>
                <a:spcPts val="0"/>
              </a:spcAft>
              <a:buClrTx/>
              <a:buSzTx/>
              <a:buFontTx/>
              <a:buNone/>
              <a:tabLst/>
            </a:pPr>
            <a:endParaRPr kumimoji="0" lang="ja-JP" altLang="en-US" sz="2200" b="0" i="0" u="none" strike="noStrike" cap="none" spc="0" normalizeH="0" baseline="0">
              <a:ln>
                <a:noFill/>
              </a:ln>
              <a:solidFill>
                <a:srgbClr val="FFFFFF"/>
              </a:solidFill>
              <a:effectLst/>
              <a:uFillTx/>
              <a:latin typeface="+mn-lt"/>
              <a:ea typeface="+mn-ea"/>
              <a:cs typeface="+mn-cs"/>
              <a:sym typeface="ヒラギノ角ゴ ProN W3"/>
            </a:endParaRPr>
          </a:p>
        </p:txBody>
      </p:sp>
      <p:pic>
        <p:nvPicPr>
          <p:cNvPr id="16" name="図 15">
            <a:extLst>
              <a:ext uri="{FF2B5EF4-FFF2-40B4-BE49-F238E27FC236}">
                <a16:creationId xmlns:a16="http://schemas.microsoft.com/office/drawing/2014/main" id="{C52C1E6E-1A1A-DF82-6E90-AD275F5DD8C2}"/>
              </a:ext>
            </a:extLst>
          </p:cNvPr>
          <p:cNvPicPr>
            <a:picLocks noChangeAspect="1"/>
          </p:cNvPicPr>
          <p:nvPr/>
        </p:nvPicPr>
        <p:blipFill>
          <a:blip r:embed="rId5"/>
          <a:stretch>
            <a:fillRect/>
          </a:stretch>
        </p:blipFill>
        <p:spPr>
          <a:xfrm>
            <a:off x="6149732" y="3415333"/>
            <a:ext cx="2932184" cy="605431"/>
          </a:xfrm>
          <a:prstGeom prst="rect">
            <a:avLst/>
          </a:prstGeom>
          <a:ln>
            <a:solidFill>
              <a:schemeClr val="tx1"/>
            </a:solidFill>
          </a:ln>
        </p:spPr>
      </p:pic>
      <p:sp>
        <p:nvSpPr>
          <p:cNvPr id="22" name="テキスト ボックス 21">
            <a:extLst>
              <a:ext uri="{FF2B5EF4-FFF2-40B4-BE49-F238E27FC236}">
                <a16:creationId xmlns:a16="http://schemas.microsoft.com/office/drawing/2014/main" id="{58FE4B4C-D4D4-C30B-9964-1BD301E3E158}"/>
              </a:ext>
            </a:extLst>
          </p:cNvPr>
          <p:cNvSpPr txBox="1"/>
          <p:nvPr/>
        </p:nvSpPr>
        <p:spPr>
          <a:xfrm>
            <a:off x="6301212" y="2827793"/>
            <a:ext cx="2559623" cy="65659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584200" rtl="0" fontAlgn="auto" latinLnBrk="0" hangingPunct="0">
              <a:lnSpc>
                <a:spcPct val="100000"/>
              </a:lnSpc>
              <a:spcBef>
                <a:spcPts val="0"/>
              </a:spcBef>
              <a:spcAft>
                <a:spcPts val="0"/>
              </a:spcAft>
              <a:buClrTx/>
              <a:buSzTx/>
              <a:buFontTx/>
              <a:buNone/>
              <a:tabLst/>
            </a:pPr>
            <a:r>
              <a:rPr kumimoji="0" lang="ja-JP" altLang="en-US" sz="1200" b="1" i="0" u="none" strike="noStrike" cap="none" spc="0" normalizeH="0" baseline="0">
                <a:ln>
                  <a:noFill/>
                </a:ln>
                <a:solidFill>
                  <a:srgbClr val="000000"/>
                </a:solidFill>
                <a:effectLst/>
                <a:uFillTx/>
                <a:latin typeface="游ゴシック" panose="020B0400000000000000" pitchFamily="50" charset="-128"/>
                <a:ea typeface="游ゴシック" panose="020B0400000000000000" pitchFamily="50" charset="-128"/>
                <a:sym typeface="ヒラギノ角ゴ ProN W6"/>
              </a:rPr>
              <a:t>本来は回答</a:t>
            </a:r>
            <a:r>
              <a:rPr lang="ja-JP" altLang="en-US" sz="1200" b="1">
                <a:latin typeface="游ゴシック" panose="020B0400000000000000" pitchFamily="50" charset="-128"/>
                <a:ea typeface="游ゴシック" panose="020B0400000000000000" pitchFamily="50" charset="-128"/>
              </a:rPr>
              <a:t>後自動保存されますが、自動翻訳を使用してしまうと保存もできません。</a:t>
            </a:r>
            <a:endParaRPr kumimoji="0" lang="ja-JP" altLang="en-US" sz="1200" b="1" i="0" u="none" strike="noStrike" cap="none" spc="0" normalizeH="0" baseline="0">
              <a:ln>
                <a:noFill/>
              </a:ln>
              <a:solidFill>
                <a:srgbClr val="000000"/>
              </a:solidFill>
              <a:effectLst/>
              <a:uFillTx/>
              <a:latin typeface="游ゴシック" panose="020B0400000000000000" pitchFamily="50" charset="-128"/>
              <a:ea typeface="游ゴシック" panose="020B0400000000000000" pitchFamily="50" charset="-128"/>
              <a:sym typeface="ヒラギノ角ゴ ProN W6"/>
            </a:endParaRPr>
          </a:p>
        </p:txBody>
      </p:sp>
      <p:sp>
        <p:nvSpPr>
          <p:cNvPr id="23" name="円: 塗りつぶしなし 22">
            <a:extLst>
              <a:ext uri="{FF2B5EF4-FFF2-40B4-BE49-F238E27FC236}">
                <a16:creationId xmlns:a16="http://schemas.microsoft.com/office/drawing/2014/main" id="{2254E7D0-DBC8-24E9-9798-CBEDD5950F43}"/>
              </a:ext>
            </a:extLst>
          </p:cNvPr>
          <p:cNvSpPr/>
          <p:nvPr/>
        </p:nvSpPr>
        <p:spPr>
          <a:xfrm>
            <a:off x="283162" y="3031474"/>
            <a:ext cx="1296256" cy="1254199"/>
          </a:xfrm>
          <a:prstGeom prst="donut">
            <a:avLst/>
          </a:prstGeom>
          <a:solidFill>
            <a:srgbClr val="00BEB4"/>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584200" rtl="0" fontAlgn="auto" latinLnBrk="0" hangingPunct="0">
              <a:lnSpc>
                <a:spcPct val="100000"/>
              </a:lnSpc>
              <a:spcBef>
                <a:spcPts val="0"/>
              </a:spcBef>
              <a:spcAft>
                <a:spcPts val="0"/>
              </a:spcAft>
              <a:buClrTx/>
              <a:buSzTx/>
              <a:buFontTx/>
              <a:buNone/>
              <a:tabLst/>
            </a:pPr>
            <a:endParaRPr kumimoji="0" lang="ja-JP" altLang="en-US" sz="2200" b="0" i="0" u="none" strike="noStrike" cap="none" spc="0" normalizeH="0" baseline="0">
              <a:ln>
                <a:noFill/>
              </a:ln>
              <a:solidFill>
                <a:srgbClr val="FFFFFF"/>
              </a:solidFill>
              <a:effectLst/>
              <a:uFillTx/>
              <a:latin typeface="+mn-lt"/>
              <a:ea typeface="+mn-ea"/>
              <a:cs typeface="+mn-cs"/>
              <a:sym typeface="ヒラギノ角ゴ ProN W3"/>
            </a:endParaRPr>
          </a:p>
        </p:txBody>
      </p:sp>
      <p:sp>
        <p:nvSpPr>
          <p:cNvPr id="3" name="スライド番号プレースホルダー 2">
            <a:extLst>
              <a:ext uri="{FF2B5EF4-FFF2-40B4-BE49-F238E27FC236}">
                <a16:creationId xmlns:a16="http://schemas.microsoft.com/office/drawing/2014/main" id="{1DC01713-5DE7-AF26-4367-C918CAFA2509}"/>
              </a:ext>
            </a:extLst>
          </p:cNvPr>
          <p:cNvSpPr>
            <a:spLocks noGrp="1"/>
          </p:cNvSpPr>
          <p:nvPr>
            <p:ph type="sldNum" sz="quarter" idx="2"/>
          </p:nvPr>
        </p:nvSpPr>
        <p:spPr/>
        <p:txBody>
          <a:bodyPr/>
          <a:lstStyle/>
          <a:p>
            <a:fld id="{86CB4B4D-7CA3-9044-876B-883B54F8677D}" type="slidenum">
              <a:rPr lang="en-US" altLang="ja-JP" smtClean="0"/>
              <a:t>8</a:t>
            </a:fld>
            <a:endParaRPr lang="en-US" altLang="ja-JP"/>
          </a:p>
        </p:txBody>
      </p:sp>
    </p:spTree>
    <p:extLst>
      <p:ext uri="{BB962C8B-B14F-4D97-AF65-F5344CB8AC3E}">
        <p14:creationId xmlns:p14="http://schemas.microsoft.com/office/powerpoint/2010/main" val="3992748073"/>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9247628-DA5D-4908-96A7-29DF0B0B0F7B}"/>
              </a:ext>
            </a:extLst>
          </p:cNvPr>
          <p:cNvSpPr>
            <a:spLocks noGrp="1"/>
          </p:cNvSpPr>
          <p:nvPr>
            <p:ph type="title"/>
          </p:nvPr>
        </p:nvSpPr>
        <p:spPr>
          <a:xfrm>
            <a:off x="1894212" y="2847276"/>
            <a:ext cx="5350824" cy="1154162"/>
          </a:xfrm>
        </p:spPr>
        <p:txBody>
          <a:bodyPr/>
          <a:lstStyle/>
          <a:p>
            <a:r>
              <a:rPr kumimoji="1" lang="ja-JP" altLang="en-US" sz="2500">
                <a:latin typeface="游ゴシック"/>
                <a:ea typeface="游ゴシック"/>
              </a:rPr>
              <a:t>２．導入準備</a:t>
            </a:r>
            <a:r>
              <a:rPr lang="ja-JP" altLang="en-US" sz="2500">
                <a:latin typeface="游ゴシック"/>
                <a:ea typeface="游ゴシック"/>
              </a:rPr>
              <a:t>・事前周知　🌈完了🌈</a:t>
            </a:r>
            <a:br>
              <a:rPr lang="ja-JP" altLang="en-US" sz="2500" dirty="0">
                <a:latin typeface="游ゴシック"/>
                <a:ea typeface="游ゴシック"/>
              </a:rPr>
            </a:br>
            <a:br>
              <a:rPr lang="ja-JP" altLang="en-US" sz="2500" dirty="0">
                <a:latin typeface="游ゴシック"/>
                <a:ea typeface="游ゴシック"/>
              </a:rPr>
            </a:br>
            <a:r>
              <a:rPr lang="ja-JP" altLang="en-US" sz="2500">
                <a:latin typeface="游ゴシック"/>
                <a:ea typeface="游ゴシック"/>
              </a:rPr>
              <a:t>⇨３．CSV登録</a:t>
            </a:r>
            <a:endParaRPr lang="ja-JP" altLang="en-US" sz="2500" dirty="0">
              <a:latin typeface="游ゴシック"/>
              <a:ea typeface="游ゴシック"/>
            </a:endParaRPr>
          </a:p>
        </p:txBody>
      </p:sp>
    </p:spTree>
    <p:extLst>
      <p:ext uri="{BB962C8B-B14F-4D97-AF65-F5344CB8AC3E}">
        <p14:creationId xmlns:p14="http://schemas.microsoft.com/office/powerpoint/2010/main" val="2156860792"/>
      </p:ext>
    </p:extLst>
  </p:cSld>
  <p:clrMapOvr>
    <a:masterClrMapping/>
  </p:clrMapOvr>
  <p:transition spd="med"/>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White">
  <a:themeElements>
    <a:clrScheme name="White">
      <a:dk1>
        <a:srgbClr val="000000"/>
      </a:dk1>
      <a:lt1>
        <a:srgbClr val="FFFFFF"/>
      </a:lt1>
      <a:dk2>
        <a:srgbClr val="5E5E5E"/>
      </a:dk2>
      <a:lt2>
        <a:srgbClr val="D6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2200" b="0" i="0" u="none" strike="noStrike" cap="none" spc="0" normalizeH="0" baseline="0">
            <a:ln>
              <a:noFill/>
            </a:ln>
            <a:solidFill>
              <a:srgbClr val="FFFFFF"/>
            </a:solidFill>
            <a:effectLst/>
            <a:uFillTx/>
            <a:latin typeface="+mn-lt"/>
            <a:ea typeface="+mn-ea"/>
            <a:cs typeface="+mn-cs"/>
            <a:sym typeface="ヒラギノ角ゴ ProN W3"/>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ヒラギノ角ゴ ProN W6"/>
            <a:ea typeface="ヒラギノ角ゴ ProN W6"/>
            <a:cs typeface="ヒラギノ角ゴ ProN W6"/>
            <a:sym typeface="ヒラギノ角ゴ ProN W6"/>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6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ヒラギノ角ゴ ProN W3"/>
        <a:ea typeface="ヒラギノ角ゴ ProN W3"/>
        <a:cs typeface="ヒラギノ角ゴ ProN W3"/>
      </a:majorFont>
      <a:minorFont>
        <a:latin typeface="ヒラギノ角ゴ ProN W3"/>
        <a:ea typeface="ヒラギノ角ゴ ProN W3"/>
        <a:cs typeface="ヒラギノ角ゴ ProN W3"/>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2200" b="0" i="0" u="none" strike="noStrike" cap="none" spc="0" normalizeH="0" baseline="0">
            <a:ln>
              <a:noFill/>
            </a:ln>
            <a:solidFill>
              <a:srgbClr val="FFFFFF"/>
            </a:solidFill>
            <a:effectLst/>
            <a:uFillTx/>
            <a:latin typeface="+mn-lt"/>
            <a:ea typeface="+mn-ea"/>
            <a:cs typeface="+mn-cs"/>
            <a:sym typeface="ヒラギノ角ゴ ProN W3"/>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ヒラギノ角ゴ ProN W6"/>
            <a:ea typeface="ヒラギノ角ゴ ProN W6"/>
            <a:cs typeface="ヒラギノ角ゴ ProN W6"/>
            <a:sym typeface="ヒラギノ角ゴ ProN W6"/>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816700fe-015a-4167-9299-e5144bbf8a7f" xsi:nil="true"/>
    <lcf76f155ced4ddcb4097134ff3c332f xmlns="ddfcb2a4-36dc-48d1-adb4-25982a6caaf7">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0813893F6D81AB48BB10C77DC1E20B40" ma:contentTypeVersion="16" ma:contentTypeDescription="新しいドキュメントを作成します。" ma:contentTypeScope="" ma:versionID="0e6ce77d7b702c4925faaefacc28e45e">
  <xsd:schema xmlns:xsd="http://www.w3.org/2001/XMLSchema" xmlns:xs="http://www.w3.org/2001/XMLSchema" xmlns:p="http://schemas.microsoft.com/office/2006/metadata/properties" xmlns:ns2="ddfcb2a4-36dc-48d1-adb4-25982a6caaf7" xmlns:ns3="816700fe-015a-4167-9299-e5144bbf8a7f" targetNamespace="http://schemas.microsoft.com/office/2006/metadata/properties" ma:root="true" ma:fieldsID="2609d6644cae3e18c3de6ff4ce4eba62" ns2:_="" ns3:_="">
    <xsd:import namespace="ddfcb2a4-36dc-48d1-adb4-25982a6caaf7"/>
    <xsd:import namespace="816700fe-015a-4167-9299-e5144bbf8a7f"/>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LengthInSeconds" minOccurs="0"/>
                <xsd:element ref="ns2:MediaServiceLocation" minOccurs="0"/>
                <xsd:element ref="ns3:SharedWithUsers" minOccurs="0"/>
                <xsd:element ref="ns3:SharedWithDetails"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dfcb2a4-36dc-48d1-adb4-25982a6caaf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画像タグ" ma:readOnly="false" ma:fieldId="{5cf76f15-5ced-4ddc-b409-7134ff3c332f}" ma:taxonomyMulti="true" ma:sspId="a3a9e2b4-bd26-462e-b1d1-efb57a71636b" ma:termSetId="09814cd3-568e-fe90-9814-8d621ff8fb84" ma:anchorId="fba54fb3-c3e1-fe81-a776-ca4b69148c4d" ma:open="true" ma:isKeyword="false">
      <xsd:complexType>
        <xsd:sequence>
          <xsd:element ref="pc:Terms" minOccurs="0" maxOccurs="1"/>
        </xsd:sequence>
      </xsd:complex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LengthInSeconds" ma:index="17" nillable="true" ma:displayName="MediaLengthInSeconds" ma:hidden="true" ma:internalName="MediaLengthInSeconds" ma:readOnly="true">
      <xsd:simpleType>
        <xsd:restriction base="dms:Unknown"/>
      </xsd:simpleType>
    </xsd:element>
    <xsd:element name="MediaServiceLocation" ma:index="18" nillable="true" ma:displayName="Location" ma:indexed="true" ma:internalName="MediaServiceLocation" ma:readOnly="true">
      <xsd:simpleType>
        <xsd:restriction base="dms:Text"/>
      </xsd:simpleType>
    </xsd:element>
    <xsd:element name="MediaServiceObjectDetectorVersions" ma:index="21"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16700fe-015a-4167-9299-e5144bbf8a7f"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7e958a0e-e018-4dde-8e50-8896eb0394e5}" ma:internalName="TaxCatchAll" ma:showField="CatchAllData" ma:web="816700fe-015a-4167-9299-e5144bbf8a7f">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共有相手の詳細情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63E6014-D131-4C9A-BCD4-F9CA895A83D6}">
  <ds:schemaRefs>
    <ds:schemaRef ds:uri="816700fe-015a-4167-9299-e5144bbf8a7f"/>
    <ds:schemaRef ds:uri="ddfcb2a4-36dc-48d1-adb4-25982a6caaf7"/>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68C62DCF-F251-4523-B3AC-0EF95DDF0BB5}"/>
</file>

<file path=customXml/itemProps3.xml><?xml version="1.0" encoding="utf-8"?>
<ds:datastoreItem xmlns:ds="http://schemas.openxmlformats.org/officeDocument/2006/customXml" ds:itemID="{2BA1BB46-2792-4C47-8350-FDDEF823751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6453</Words>
  <Application>Microsoft Office PowerPoint</Application>
  <PresentationFormat>On-screen Show (4:3)</PresentationFormat>
  <Paragraphs>969</Paragraphs>
  <Slides>9</Slides>
  <Notes>7</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White</vt:lpstr>
      <vt:lpstr>２．導入準備・事前周知</vt:lpstr>
      <vt:lpstr>「組織サーベイ」の基本運用の流れ</vt:lpstr>
      <vt:lpstr>0. 導入準備（仮説立て）</vt:lpstr>
      <vt:lpstr>高回答率実現のポイント</vt:lpstr>
      <vt:lpstr>高回答率実現のポイント- 管理職の巻き込み</vt:lpstr>
      <vt:lpstr>高回答率実現のポイント- 従業員のGeppoへの信頼</vt:lpstr>
      <vt:lpstr>eNPSについてのご周知ポイント</vt:lpstr>
      <vt:lpstr>外国籍の従業員向けの注意点</vt:lpstr>
      <vt:lpstr>２．導入準備・事前周知　🌈完了🌈  ⇨３．CSV登録</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橋本　経徹</dc:creator>
  <cp:lastModifiedBy>高橋 智則</cp:lastModifiedBy>
  <cp:revision>43</cp:revision>
  <dcterms:modified xsi:type="dcterms:W3CDTF">2025-10-27T10:55:36Z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0x0101000813893F6D81AB48BB10C77DC1E20B40</vt:lpwstr>
  </property>
  <property fmtid="{D5CDD505-2E9C-101B-9397-08002B2CF9AE}" pid="3" name="MediaServiceImageTags">
    <vt:lpwstr/>
  </property>
</Properties>
</file>